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05" r:id="rId3"/>
    <p:sldId id="306" r:id="rId4"/>
    <p:sldId id="299" r:id="rId5"/>
    <p:sldId id="300" r:id="rId6"/>
    <p:sldId id="301" r:id="rId7"/>
    <p:sldId id="307" r:id="rId8"/>
    <p:sldId id="304" r:id="rId9"/>
    <p:sldId id="302" r:id="rId10"/>
    <p:sldId id="312" r:id="rId11"/>
    <p:sldId id="314" r:id="rId12"/>
    <p:sldId id="315" r:id="rId13"/>
    <p:sldId id="303" r:id="rId14"/>
    <p:sldId id="309" r:id="rId15"/>
    <p:sldId id="308" r:id="rId16"/>
    <p:sldId id="310" r:id="rId17"/>
    <p:sldId id="313" r:id="rId1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8"/>
    <p:restoredTop sz="94649"/>
  </p:normalViewPr>
  <p:slideViewPr>
    <p:cSldViewPr snapToGrid="0" snapToObjects="1">
      <p:cViewPr varScale="1">
        <p:scale>
          <a:sx n="111" d="100"/>
          <a:sy n="111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621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1603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104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137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7635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20D1-7818-CC4C-838C-EB9CC38A640C}"/>
              </a:ext>
            </a:extLst>
          </p:cNvPr>
          <p:cNvSpPr/>
          <p:nvPr/>
        </p:nvSpPr>
        <p:spPr>
          <a:xfrm>
            <a:off x="7600950" y="1820636"/>
            <a:ext cx="2947307" cy="2947307"/>
          </a:xfrm>
          <a:prstGeom prst="ellipse">
            <a:avLst/>
          </a:prstGeom>
          <a:solidFill>
            <a:srgbClr val="980B0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F3197C-7947-8345-9CFF-35D289DDDFE6}"/>
              </a:ext>
            </a:extLst>
          </p:cNvPr>
          <p:cNvSpPr/>
          <p:nvPr/>
        </p:nvSpPr>
        <p:spPr>
          <a:xfrm>
            <a:off x="8246407" y="2121826"/>
            <a:ext cx="1943100" cy="19431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B30913-3EF2-5F41-81B3-183264E7C8A5}"/>
              </a:ext>
            </a:extLst>
          </p:cNvPr>
          <p:cNvSpPr/>
          <p:nvPr/>
        </p:nvSpPr>
        <p:spPr>
          <a:xfrm rot="15236637">
            <a:off x="7918441" y="2332926"/>
            <a:ext cx="3154966" cy="506185"/>
          </a:xfrm>
          <a:prstGeom prst="rect">
            <a:avLst/>
          </a:prstGeom>
          <a:solidFill>
            <a:srgbClr val="0097CD"/>
          </a:solidFill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04392F-C4A2-E046-98AC-547EC6D0A178}"/>
              </a:ext>
            </a:extLst>
          </p:cNvPr>
          <p:cNvSpPr/>
          <p:nvPr/>
        </p:nvSpPr>
        <p:spPr>
          <a:xfrm>
            <a:off x="7394083" y="3526011"/>
            <a:ext cx="1235880" cy="140973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277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5136214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</a:p>
          <a:p>
            <a:r>
              <a:rPr lang="da-DK" dirty="0"/>
              <a:t>Problem: Sides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tangennts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1152B-D8FF-C048-82FA-8CDB457170A5}"/>
              </a:ext>
            </a:extLst>
          </p:cNvPr>
          <p:cNvSpPr/>
          <p:nvPr/>
        </p:nvSpPr>
        <p:spPr>
          <a:xfrm>
            <a:off x="6405613" y="3607863"/>
            <a:ext cx="2839452" cy="1366787"/>
          </a:xfrm>
          <a:prstGeom prst="rect">
            <a:avLst/>
          </a:prstGeom>
          <a:solidFill>
            <a:srgbClr val="C0000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56625-D445-7F4D-842F-B4745EFB871B}"/>
              </a:ext>
            </a:extLst>
          </p:cNvPr>
          <p:cNvSpPr/>
          <p:nvPr/>
        </p:nvSpPr>
        <p:spPr>
          <a:xfrm>
            <a:off x="9245065" y="2550696"/>
            <a:ext cx="1679013" cy="1925052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45B02-25E2-5D4B-A34E-39353954E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31" y="4691427"/>
            <a:ext cx="1244390" cy="1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69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5136214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</a:p>
          <a:p>
            <a:r>
              <a:rPr lang="da-DK" dirty="0"/>
              <a:t>Problem: Sides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tangennts</a:t>
            </a:r>
            <a:endParaRPr lang="da-DK" dirty="0"/>
          </a:p>
          <a:p>
            <a:r>
              <a:rPr lang="da-DK" dirty="0"/>
              <a:t>Solution: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micrometers</a:t>
            </a:r>
            <a:r>
              <a:rPr lang="da-DK" dirty="0"/>
              <a:t> is </a:t>
            </a:r>
            <a:r>
              <a:rPr lang="da-DK" dirty="0" err="1"/>
              <a:t>plenty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1152B-D8FF-C048-82FA-8CDB457170A5}"/>
              </a:ext>
            </a:extLst>
          </p:cNvPr>
          <p:cNvSpPr/>
          <p:nvPr/>
        </p:nvSpPr>
        <p:spPr>
          <a:xfrm>
            <a:off x="6552179" y="3607863"/>
            <a:ext cx="2839452" cy="1366787"/>
          </a:xfrm>
          <a:prstGeom prst="rect">
            <a:avLst/>
          </a:prstGeom>
          <a:solidFill>
            <a:srgbClr val="C0000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56625-D445-7F4D-842F-B4745EFB871B}"/>
              </a:ext>
            </a:extLst>
          </p:cNvPr>
          <p:cNvSpPr/>
          <p:nvPr/>
        </p:nvSpPr>
        <p:spPr>
          <a:xfrm>
            <a:off x="9245065" y="2550696"/>
            <a:ext cx="1679013" cy="1925052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C713C-1505-F24D-91C5-0384EB07C0B8}"/>
              </a:ext>
            </a:extLst>
          </p:cNvPr>
          <p:cNvSpPr txBox="1"/>
          <p:nvPr/>
        </p:nvSpPr>
        <p:spPr>
          <a:xfrm>
            <a:off x="7161196" y="2117558"/>
            <a:ext cx="336884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31F14-2469-1A49-9231-A456118D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90" y="4682061"/>
            <a:ext cx="827327" cy="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323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geometry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59DA09-D938-5D4F-8FB1-48BF9BB8D7AA}"/>
              </a:ext>
            </a:extLst>
          </p:cNvPr>
          <p:cNvSpPr/>
          <p:nvPr/>
        </p:nvSpPr>
        <p:spPr>
          <a:xfrm>
            <a:off x="8321679" y="3465317"/>
            <a:ext cx="1924624" cy="1837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4088F1-8FF8-814F-9E39-0F1D6BE43FDA}"/>
              </a:ext>
            </a:extLst>
          </p:cNvPr>
          <p:cNvSpPr/>
          <p:nvPr/>
        </p:nvSpPr>
        <p:spPr>
          <a:xfrm>
            <a:off x="8561366" y="3694169"/>
            <a:ext cx="1445249" cy="1379915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AF18D7-D46D-614D-A0AC-7AD20CB11149}"/>
              </a:ext>
            </a:extLst>
          </p:cNvPr>
          <p:cNvSpPr/>
          <p:nvPr/>
        </p:nvSpPr>
        <p:spPr>
          <a:xfrm>
            <a:off x="8321679" y="1398844"/>
            <a:ext cx="1924624" cy="1837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31C0-1BF6-8645-B00B-4A908CB83B07}"/>
              </a:ext>
            </a:extLst>
          </p:cNvPr>
          <p:cNvSpPr/>
          <p:nvPr/>
        </p:nvSpPr>
        <p:spPr>
          <a:xfrm>
            <a:off x="1896745" y="1672682"/>
            <a:ext cx="608965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radius=0.15,height=0.4,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=10,material_string="Al")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radius=0.147,height=0.39,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=11,material_string="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3372F-345C-3F4A-B7F7-92E3CD34529A}"/>
              </a:ext>
            </a:extLst>
          </p:cNvPr>
          <p:cNvSpPr txBox="1"/>
          <p:nvPr/>
        </p:nvSpPr>
        <p:spPr>
          <a:xfrm>
            <a:off x="10581587" y="1231834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B0545-1995-4848-8E86-5BA5190B480A}"/>
              </a:ext>
            </a:extLst>
          </p:cNvPr>
          <p:cNvSpPr txBox="1"/>
          <p:nvPr/>
        </p:nvSpPr>
        <p:spPr>
          <a:xfrm>
            <a:off x="10581587" y="3315439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F2E5C-6B8C-4645-8480-9A4F766DEDA9}"/>
              </a:ext>
            </a:extLst>
          </p:cNvPr>
          <p:cNvSpPr txBox="1"/>
          <p:nvPr/>
        </p:nvSpPr>
        <p:spPr>
          <a:xfrm>
            <a:off x="10581586" y="4086767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11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B718616-3FB3-C740-B4C1-3FD8F71981FA}"/>
              </a:ext>
            </a:extLst>
          </p:cNvPr>
          <p:cNvSpPr/>
          <p:nvPr/>
        </p:nvSpPr>
        <p:spPr>
          <a:xfrm>
            <a:off x="9644514" y="1485944"/>
            <a:ext cx="847023" cy="323605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F522F78-1C7E-2643-8095-C8398B7E43FE}"/>
              </a:ext>
            </a:extLst>
          </p:cNvPr>
          <p:cNvSpPr/>
          <p:nvPr/>
        </p:nvSpPr>
        <p:spPr>
          <a:xfrm>
            <a:off x="9662160" y="3532472"/>
            <a:ext cx="847023" cy="171650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C429B4C-6A66-FA4A-800C-BB48AECDE57F}"/>
              </a:ext>
            </a:extLst>
          </p:cNvPr>
          <p:cNvSpPr/>
          <p:nvPr/>
        </p:nvSpPr>
        <p:spPr>
          <a:xfrm>
            <a:off x="9689431" y="4262388"/>
            <a:ext cx="847023" cy="171650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009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geometry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676F5-89D2-DC45-B9D9-4C05952578C8}"/>
              </a:ext>
            </a:extLst>
          </p:cNvPr>
          <p:cNvSpPr/>
          <p:nvPr/>
        </p:nvSpPr>
        <p:spPr>
          <a:xfrm>
            <a:off x="1896745" y="1672682"/>
            <a:ext cx="6089650" cy="47474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radius=0.15,height=0.4,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=10,material_string="Al")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radius=0.147,height=0.39,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=11,material_string="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</a:t>
            </a:r>
            <a:r>
              <a:rPr lang="da-DK" sz="2000" dirty="0"/>
              <a:t> = </a:t>
            </a:r>
            <a:r>
              <a:rPr lang="da-DK" sz="2000" dirty="0" err="1"/>
              <a:t>Union_master</a:t>
            </a:r>
            <a:r>
              <a:rPr lang="da-DK" sz="2000" dirty="0"/>
              <a:t>()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endParaRPr lang="da-DK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57E3E-3316-E64E-8F90-99B6DD6D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0" y="2090608"/>
            <a:ext cx="3898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340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components </a:t>
            </a:r>
            <a:r>
              <a:rPr lang="da-DK" dirty="0" err="1"/>
              <a:t>working</a:t>
            </a:r>
            <a:r>
              <a:rPr lang="da-DK" dirty="0"/>
              <a:t> </a:t>
            </a:r>
            <a:r>
              <a:rPr lang="da-DK" dirty="0" err="1"/>
              <a:t>together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FC695-E7C8-994E-BAC7-2F1BF5AC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90" y="1480438"/>
            <a:ext cx="8255000" cy="4978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6E27BB-A6C2-F647-AA7E-7F213B46407F}"/>
              </a:ext>
            </a:extLst>
          </p:cNvPr>
          <p:cNvGrpSpPr/>
          <p:nvPr/>
        </p:nvGrpSpPr>
        <p:grpSpPr>
          <a:xfrm>
            <a:off x="7282035" y="1480438"/>
            <a:ext cx="3980132" cy="5036109"/>
            <a:chOff x="7282035" y="1480438"/>
            <a:chExt cx="3980132" cy="50361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ADB61E-A5F3-344A-AD7A-FE566ED5C756}"/>
                </a:ext>
              </a:extLst>
            </p:cNvPr>
            <p:cNvSpPr/>
            <p:nvPr/>
          </p:nvSpPr>
          <p:spPr>
            <a:xfrm>
              <a:off x="7963382" y="1480438"/>
              <a:ext cx="3298785" cy="503610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6AC186-194F-8942-9AF8-F2492C0C68DD}"/>
                </a:ext>
              </a:extLst>
            </p:cNvPr>
            <p:cNvSpPr/>
            <p:nvPr/>
          </p:nvSpPr>
          <p:spPr>
            <a:xfrm>
              <a:off x="7282035" y="5684523"/>
              <a:ext cx="3456950" cy="67149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59EE58-DCF5-A149-A529-CED7ABAE1C3E}"/>
              </a:ext>
            </a:extLst>
          </p:cNvPr>
          <p:cNvGrpSpPr/>
          <p:nvPr/>
        </p:nvGrpSpPr>
        <p:grpSpPr>
          <a:xfrm>
            <a:off x="4579274" y="1556782"/>
            <a:ext cx="3683098" cy="4496778"/>
            <a:chOff x="4579274" y="1556782"/>
            <a:chExt cx="3683098" cy="44967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9B5AA9-A51E-AC43-A2CE-57B61D15BC7E}"/>
                </a:ext>
              </a:extLst>
            </p:cNvPr>
            <p:cNvSpPr/>
            <p:nvPr/>
          </p:nvSpPr>
          <p:spPr>
            <a:xfrm>
              <a:off x="5260251" y="1864336"/>
              <a:ext cx="2703132" cy="4189224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97FA01-1F15-EE4F-AF7B-66BED4958644}"/>
                </a:ext>
              </a:extLst>
            </p:cNvPr>
            <p:cNvSpPr/>
            <p:nvPr/>
          </p:nvSpPr>
          <p:spPr>
            <a:xfrm>
              <a:off x="4579274" y="3999581"/>
              <a:ext cx="2475936" cy="82899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A374DC-CFD5-9B4D-858E-92287179027D}"/>
                </a:ext>
              </a:extLst>
            </p:cNvPr>
            <p:cNvSpPr/>
            <p:nvPr/>
          </p:nvSpPr>
          <p:spPr>
            <a:xfrm>
              <a:off x="5786436" y="1556782"/>
              <a:ext cx="2475936" cy="82899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bg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A5CBD9A-0854-3348-9374-371FEC614F77}"/>
              </a:ext>
            </a:extLst>
          </p:cNvPr>
          <p:cNvSpPr/>
          <p:nvPr/>
        </p:nvSpPr>
        <p:spPr>
          <a:xfrm>
            <a:off x="4104711" y="1480438"/>
            <a:ext cx="2579347" cy="448245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369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?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Easy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of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Rich </a:t>
            </a:r>
            <a:r>
              <a:rPr lang="da-DK" dirty="0" err="1"/>
              <a:t>materials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geometry</a:t>
            </a:r>
            <a:endParaRPr lang="da-DK" dirty="0"/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ample_replica_absorption.png">
            <a:extLst>
              <a:ext uri="{FF2B5EF4-FFF2-40B4-BE49-F238E27FC236}">
                <a16:creationId xmlns:a16="http://schemas.microsoft.com/office/drawing/2014/main" id="{88DD3137-23C6-F649-B6E9-832BC5CF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3910" t="9494" r="6911" b="11508"/>
          <a:stretch>
            <a:fillRect/>
          </a:stretch>
        </p:blipFill>
        <p:spPr>
          <a:xfrm>
            <a:off x="9490950" y="360610"/>
            <a:ext cx="2116028" cy="607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ample_picture.JPG">
            <a:extLst>
              <a:ext uri="{FF2B5EF4-FFF2-40B4-BE49-F238E27FC236}">
                <a16:creationId xmlns:a16="http://schemas.microsoft.com/office/drawing/2014/main" id="{99555DF2-89A6-2742-91DC-79AFFA81B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884" t="8343" r="33846" b="21802"/>
          <a:stretch/>
        </p:blipFill>
        <p:spPr>
          <a:xfrm>
            <a:off x="9497568" y="360614"/>
            <a:ext cx="2043122" cy="60690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31">
            <a:extLst>
              <a:ext uri="{FF2B5EF4-FFF2-40B4-BE49-F238E27FC236}">
                <a16:creationId xmlns:a16="http://schemas.microsoft.com/office/drawing/2014/main" id="{3A25BF04-EB30-2B4A-9E66-89C229960F00}"/>
              </a:ext>
            </a:extLst>
          </p:cNvPr>
          <p:cNvSpPr/>
          <p:nvPr/>
        </p:nvSpPr>
        <p:spPr>
          <a:xfrm>
            <a:off x="9606113" y="6185497"/>
            <a:ext cx="1885687" cy="24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r>
              <a:rPr sz="1329"/>
              <a:t>Photo by Pia Ray Jensen</a:t>
            </a:r>
          </a:p>
        </p:txBody>
      </p:sp>
      <p:pic>
        <p:nvPicPr>
          <p:cNvPr id="9" name="sample_replica_narrow.pdf">
            <a:extLst>
              <a:ext uri="{FF2B5EF4-FFF2-40B4-BE49-F238E27FC236}">
                <a16:creationId xmlns:a16="http://schemas.microsoft.com/office/drawing/2014/main" id="{D7FB95C6-415A-5A4C-A46B-6EFB3AE3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2270" r="20654"/>
          <a:stretch>
            <a:fillRect/>
          </a:stretch>
        </p:blipFill>
        <p:spPr>
          <a:xfrm>
            <a:off x="7295969" y="399987"/>
            <a:ext cx="2091679" cy="59397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059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799" y="1706398"/>
            <a:ext cx="9858651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000" dirty="0" err="1"/>
              <a:t>open_exercise.instr</a:t>
            </a:r>
            <a:r>
              <a:rPr lang="da-DK" sz="2000" dirty="0"/>
              <a:t> </a:t>
            </a:r>
            <a:r>
              <a:rPr lang="da-DK" sz="2000" dirty="0" err="1"/>
              <a:t>contains</a:t>
            </a:r>
            <a:r>
              <a:rPr lang="da-DK" sz="2000" dirty="0"/>
              <a:t> </a:t>
            </a:r>
            <a:r>
              <a:rPr lang="da-DK" sz="2000" dirty="0" err="1"/>
              <a:t>material</a:t>
            </a:r>
            <a:r>
              <a:rPr lang="da-DK" sz="2000" dirty="0"/>
              <a:t> definitions, source, Union sample and monitors</a:t>
            </a:r>
          </a:p>
          <a:p>
            <a:r>
              <a:rPr lang="da-DK" sz="2000" dirty="0" err="1"/>
              <a:t>Expand</a:t>
            </a:r>
            <a:r>
              <a:rPr lang="da-DK" sz="2000" dirty="0"/>
              <a:t> to </a:t>
            </a:r>
            <a:r>
              <a:rPr lang="da-DK" sz="2000" dirty="0" err="1"/>
              <a:t>include</a:t>
            </a:r>
            <a:r>
              <a:rPr lang="da-DK" sz="2000" dirty="0"/>
              <a:t> </a:t>
            </a:r>
            <a:r>
              <a:rPr lang="da-DK" sz="2000" dirty="0" err="1"/>
              <a:t>some</a:t>
            </a:r>
            <a:r>
              <a:rPr lang="da-DK" sz="2000" dirty="0"/>
              <a:t> sample </a:t>
            </a:r>
            <a:r>
              <a:rPr lang="da-DK" sz="2000" dirty="0" err="1"/>
              <a:t>environment</a:t>
            </a:r>
            <a:r>
              <a:rPr lang="da-DK" sz="2000" dirty="0"/>
              <a:t>!</a:t>
            </a:r>
          </a:p>
          <a:p>
            <a:r>
              <a:rPr lang="da-DK" sz="2000" dirty="0" err="1"/>
              <a:t>Exercise</a:t>
            </a:r>
            <a:r>
              <a:rPr lang="da-DK" sz="2000" dirty="0"/>
              <a:t> </a:t>
            </a:r>
            <a:r>
              <a:rPr lang="da-DK" sz="2000" dirty="0" err="1"/>
              <a:t>text</a:t>
            </a:r>
            <a:r>
              <a:rPr lang="da-DK" sz="2000" dirty="0"/>
              <a:t> on </a:t>
            </a:r>
            <a:r>
              <a:rPr lang="da-DK" sz="2000" dirty="0" err="1"/>
              <a:t>github</a:t>
            </a:r>
            <a:r>
              <a:rPr lang="da-DK" sz="2000" dirty="0"/>
              <a:t> with </a:t>
            </a:r>
            <a:r>
              <a:rPr lang="da-DK" sz="2000" dirty="0" err="1"/>
              <a:t>further</a:t>
            </a:r>
            <a:r>
              <a:rPr lang="da-DK" sz="2000" dirty="0"/>
              <a:t> </a:t>
            </a:r>
            <a:r>
              <a:rPr lang="da-DK" sz="2000" dirty="0" err="1"/>
              <a:t>help</a:t>
            </a:r>
            <a:endParaRPr lang="da-DK" sz="2000" dirty="0"/>
          </a:p>
          <a:p>
            <a:endParaRPr lang="da-DK" sz="2000" dirty="0"/>
          </a:p>
          <a:p>
            <a:r>
              <a:rPr lang="da-DK" sz="2000" dirty="0"/>
              <a:t>This </a:t>
            </a:r>
            <a:r>
              <a:rPr lang="da-DK" sz="2000" dirty="0" err="1"/>
              <a:t>exercise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</a:t>
            </a:r>
            <a:r>
              <a:rPr lang="da-DK" sz="2000" dirty="0" err="1"/>
              <a:t>continue</a:t>
            </a:r>
            <a:r>
              <a:rPr lang="da-DK" sz="2000" dirty="0"/>
              <a:t> </a:t>
            </a:r>
            <a:r>
              <a:rPr lang="da-DK" sz="2000" dirty="0" err="1"/>
              <a:t>after</a:t>
            </a:r>
            <a:r>
              <a:rPr lang="da-DK" sz="2000" dirty="0"/>
              <a:t> the </a:t>
            </a:r>
            <a:r>
              <a:rPr lang="da-DK" sz="2000" dirty="0" err="1"/>
              <a:t>next</a:t>
            </a:r>
            <a:r>
              <a:rPr lang="da-DK" sz="2000" dirty="0"/>
              <a:t> </a:t>
            </a:r>
            <a:r>
              <a:rPr lang="da-DK" sz="2000" dirty="0" err="1"/>
              <a:t>lecture</a:t>
            </a:r>
            <a:endParaRPr lang="da-DK" sz="2000" dirty="0"/>
          </a:p>
          <a:p>
            <a:pPr marL="0" indent="0">
              <a:buNone/>
            </a:pPr>
            <a:endParaRPr lang="da-DK" sz="2000"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5800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E294A-128F-0E40-BC1C-4D5FB3A1D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in all systems</a:t>
            </a:r>
          </a:p>
          <a:p>
            <a:r>
              <a:rPr lang="da-DK" dirty="0" err="1"/>
              <a:t>Adding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materials</a:t>
            </a:r>
            <a:r>
              <a:rPr lang="da-DK" dirty="0"/>
              <a:t> </a:t>
            </a:r>
            <a:r>
              <a:rPr lang="da-DK" dirty="0" err="1"/>
              <a:t>complicates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spatially</a:t>
            </a:r>
            <a:r>
              <a:rPr lang="da-DK" dirty="0"/>
              <a:t> large systems time of </a:t>
            </a:r>
            <a:r>
              <a:rPr lang="da-DK" dirty="0" err="1"/>
              <a:t>flight</a:t>
            </a:r>
            <a:r>
              <a:rPr lang="da-DK" dirty="0"/>
              <a:t> is </a:t>
            </a:r>
            <a:r>
              <a:rPr lang="da-DK" dirty="0" err="1"/>
              <a:t>affected</a:t>
            </a:r>
            <a:r>
              <a:rPr lang="da-DK" dirty="0"/>
              <a:t> by multiple </a:t>
            </a:r>
            <a:r>
              <a:rPr lang="da-DK" dirty="0" err="1"/>
              <a:t>scattering</a:t>
            </a:r>
            <a:endParaRPr lang="da-DK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71AF43-47AA-C84C-AB17-685F90D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75" y="2110056"/>
            <a:ext cx="2576425" cy="1316217"/>
          </a:xfrm>
          <a:prstGeom prst="rect">
            <a:avLst/>
          </a:prstGeom>
        </p:spPr>
      </p:pic>
      <p:pic>
        <p:nvPicPr>
          <p:cNvPr id="18" name="OC70mmglamourshot-1RTJO1.jpg">
            <a:extLst>
              <a:ext uri="{FF2B5EF4-FFF2-40B4-BE49-F238E27FC236}">
                <a16:creationId xmlns:a16="http://schemas.microsoft.com/office/drawing/2014/main" id="{73B39653-6245-D542-BC82-401E022F6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9708523" y="3656938"/>
            <a:ext cx="1266528" cy="267314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4B7519-4E6F-DB41-8D9A-18E3432520F8}"/>
              </a:ext>
            </a:extLst>
          </p:cNvPr>
          <p:cNvSpPr/>
          <p:nvPr/>
        </p:nvSpPr>
        <p:spPr>
          <a:xfrm>
            <a:off x="7655420" y="996839"/>
            <a:ext cx="402005" cy="40200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63FEF2-B662-D943-8814-FCAA9B1AF321}"/>
              </a:ext>
            </a:extLst>
          </p:cNvPr>
          <p:cNvGrpSpPr/>
          <p:nvPr/>
        </p:nvGrpSpPr>
        <p:grpSpPr>
          <a:xfrm>
            <a:off x="7307025" y="2215222"/>
            <a:ext cx="1098796" cy="1098796"/>
            <a:chOff x="8072636" y="3020715"/>
            <a:chExt cx="2074689" cy="207468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DBE210-A9E0-D246-9AE3-25CBDBDF6AE8}"/>
                </a:ext>
              </a:extLst>
            </p:cNvPr>
            <p:cNvSpPr/>
            <p:nvPr/>
          </p:nvSpPr>
          <p:spPr>
            <a:xfrm>
              <a:off x="8072636" y="3020715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04139F-778A-334E-ABBF-9EBDBCD5E246}"/>
                </a:ext>
              </a:extLst>
            </p:cNvPr>
            <p:cNvSpPr/>
            <p:nvPr/>
          </p:nvSpPr>
          <p:spPr>
            <a:xfrm>
              <a:off x="8710411" y="3658490"/>
              <a:ext cx="799140" cy="799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2A46CF-2893-E040-B1EE-4DF996C6E4C9}"/>
              </a:ext>
            </a:extLst>
          </p:cNvPr>
          <p:cNvGrpSpPr/>
          <p:nvPr/>
        </p:nvGrpSpPr>
        <p:grpSpPr>
          <a:xfrm>
            <a:off x="6783426" y="3956351"/>
            <a:ext cx="2145996" cy="2145996"/>
            <a:chOff x="6568236" y="3639066"/>
            <a:chExt cx="2743487" cy="274348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022FF0-FBA0-4B47-A3B9-8F43D8F054B2}"/>
                </a:ext>
              </a:extLst>
            </p:cNvPr>
            <p:cNvSpPr/>
            <p:nvPr/>
          </p:nvSpPr>
          <p:spPr>
            <a:xfrm>
              <a:off x="6568236" y="3639066"/>
              <a:ext cx="2743487" cy="274348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4720B3-2967-E848-AE25-953FE2809161}"/>
                </a:ext>
              </a:extLst>
            </p:cNvPr>
            <p:cNvSpPr/>
            <p:nvPr/>
          </p:nvSpPr>
          <p:spPr>
            <a:xfrm>
              <a:off x="6909902" y="3980732"/>
              <a:ext cx="2060154" cy="206015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3226A8-7667-2741-A47E-F3839F380973}"/>
                </a:ext>
              </a:extLst>
            </p:cNvPr>
            <p:cNvSpPr/>
            <p:nvPr/>
          </p:nvSpPr>
          <p:spPr>
            <a:xfrm>
              <a:off x="7640562" y="4707148"/>
              <a:ext cx="607325" cy="6073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6371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72894-F379-FA40-ACB7-E6786C08F551}"/>
              </a:ext>
            </a:extLst>
          </p:cNvPr>
          <p:cNvSpPr/>
          <p:nvPr/>
        </p:nvSpPr>
        <p:spPr>
          <a:xfrm>
            <a:off x="7655420" y="996839"/>
            <a:ext cx="402005" cy="40200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61905C-0AD6-5A43-8122-8909C4E89453}"/>
              </a:ext>
            </a:extLst>
          </p:cNvPr>
          <p:cNvGrpSpPr/>
          <p:nvPr/>
        </p:nvGrpSpPr>
        <p:grpSpPr>
          <a:xfrm>
            <a:off x="7307025" y="2215222"/>
            <a:ext cx="1098796" cy="1098796"/>
            <a:chOff x="8072636" y="3020715"/>
            <a:chExt cx="2074689" cy="20746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57B9F9-1B7E-1642-A50E-F868F49AE3FA}"/>
                </a:ext>
              </a:extLst>
            </p:cNvPr>
            <p:cNvSpPr/>
            <p:nvPr/>
          </p:nvSpPr>
          <p:spPr>
            <a:xfrm>
              <a:off x="8072636" y="3020715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93AE95-CD68-7849-AA1E-29CC3AD73E5C}"/>
                </a:ext>
              </a:extLst>
            </p:cNvPr>
            <p:cNvSpPr/>
            <p:nvPr/>
          </p:nvSpPr>
          <p:spPr>
            <a:xfrm>
              <a:off x="8710411" y="3658490"/>
              <a:ext cx="799140" cy="799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8404DA-BE5E-474D-9889-B2B616FF98BB}"/>
              </a:ext>
            </a:extLst>
          </p:cNvPr>
          <p:cNvGrpSpPr/>
          <p:nvPr/>
        </p:nvGrpSpPr>
        <p:grpSpPr>
          <a:xfrm>
            <a:off x="6783426" y="3956351"/>
            <a:ext cx="2145996" cy="2145996"/>
            <a:chOff x="6568236" y="3639066"/>
            <a:chExt cx="2743487" cy="27434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2F3C718-8499-EA4F-967A-7208F16DC170}"/>
                </a:ext>
              </a:extLst>
            </p:cNvPr>
            <p:cNvSpPr/>
            <p:nvPr/>
          </p:nvSpPr>
          <p:spPr>
            <a:xfrm>
              <a:off x="6568236" y="3639066"/>
              <a:ext cx="2743487" cy="274348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E25DFE-87E2-5B4E-96CD-891F4FD6EB58}"/>
                </a:ext>
              </a:extLst>
            </p:cNvPr>
            <p:cNvSpPr/>
            <p:nvPr/>
          </p:nvSpPr>
          <p:spPr>
            <a:xfrm>
              <a:off x="6909902" y="3980732"/>
              <a:ext cx="2060154" cy="206015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E8339-E3CB-C24F-B859-BFAB98C305C3}"/>
                </a:ext>
              </a:extLst>
            </p:cNvPr>
            <p:cNvSpPr/>
            <p:nvPr/>
          </p:nvSpPr>
          <p:spPr>
            <a:xfrm>
              <a:off x="7640562" y="4707148"/>
              <a:ext cx="607325" cy="6073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2DB7DE-6AFD-4848-9CB1-32491458A411}"/>
              </a:ext>
            </a:extLst>
          </p:cNvPr>
          <p:cNvCxnSpPr>
            <a:cxnSpLocks/>
          </p:cNvCxnSpPr>
          <p:nvPr/>
        </p:nvCxnSpPr>
        <p:spPr>
          <a:xfrm flipV="1">
            <a:off x="9364688" y="328996"/>
            <a:ext cx="1389888" cy="96926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C16703-C3FA-2C46-83E6-105743635884}"/>
              </a:ext>
            </a:extLst>
          </p:cNvPr>
          <p:cNvCxnSpPr>
            <a:cxnSpLocks/>
          </p:cNvCxnSpPr>
          <p:nvPr/>
        </p:nvCxnSpPr>
        <p:spPr>
          <a:xfrm>
            <a:off x="9352496" y="1295212"/>
            <a:ext cx="1588301" cy="359852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E6437-A364-F642-805B-60397AAF1C05}"/>
              </a:ext>
            </a:extLst>
          </p:cNvPr>
          <p:cNvSpPr txBox="1"/>
          <p:nvPr/>
        </p:nvSpPr>
        <p:spPr>
          <a:xfrm>
            <a:off x="9610455" y="450253"/>
            <a:ext cx="649224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k</a:t>
            </a:r>
            <a:r>
              <a:rPr kumimoji="0" lang="da-DK" sz="2000" b="1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</a:t>
            </a:r>
            <a:endParaRPr kumimoji="0" lang="da-DK" sz="2000" b="1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475616-28F7-2F47-A6D8-ADF7094DD89D}"/>
              </a:ext>
            </a:extLst>
          </p:cNvPr>
          <p:cNvSpPr txBox="1"/>
          <p:nvPr/>
        </p:nvSpPr>
        <p:spPr>
          <a:xfrm>
            <a:off x="10029857" y="1399183"/>
            <a:ext cx="77724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b="1" dirty="0" err="1"/>
              <a:t>k</a:t>
            </a:r>
            <a:r>
              <a:rPr lang="da-DK" sz="2000" b="1" baseline="-25000" dirty="0" err="1"/>
              <a:t>i</a:t>
            </a:r>
            <a:endParaRPr kumimoji="0" lang="da-DK" sz="2000" b="1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88A61B-572E-7D43-9142-1193C5DD4987}"/>
              </a:ext>
            </a:extLst>
          </p:cNvPr>
          <p:cNvCxnSpPr>
            <a:cxnSpLocks/>
          </p:cNvCxnSpPr>
          <p:nvPr/>
        </p:nvCxnSpPr>
        <p:spPr>
          <a:xfrm flipH="1" flipV="1">
            <a:off x="10750608" y="354878"/>
            <a:ext cx="193311" cy="1250936"/>
          </a:xfrm>
          <a:prstGeom prst="straightConnector1">
            <a:avLst/>
          </a:prstGeom>
          <a:noFill/>
          <a:ln w="38100" cap="flat">
            <a:solidFill>
              <a:srgbClr val="0097CD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25BD186-CF41-E74B-8ECE-DCBEA101B5E9}"/>
              </a:ext>
            </a:extLst>
          </p:cNvPr>
          <p:cNvSpPr txBox="1"/>
          <p:nvPr/>
        </p:nvSpPr>
        <p:spPr>
          <a:xfrm>
            <a:off x="10624379" y="717133"/>
            <a:ext cx="505399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99AB56-4DAD-D849-B624-606570BF1415}"/>
              </a:ext>
            </a:extLst>
          </p:cNvPr>
          <p:cNvGrpSpPr/>
          <p:nvPr/>
        </p:nvGrpSpPr>
        <p:grpSpPr>
          <a:xfrm>
            <a:off x="10767663" y="319737"/>
            <a:ext cx="1046385" cy="1502300"/>
            <a:chOff x="10767663" y="319737"/>
            <a:chExt cx="1046385" cy="15023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7A168C-34EF-3848-8F83-C1195F4C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2081" y="996839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B4B2CAA-5FBE-3345-810F-0606EA9F8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67663" y="319737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417D02-47A9-A74C-B857-6DC6EA7F4250}"/>
                </a:ext>
              </a:extLst>
            </p:cNvPr>
            <p:cNvSpPr txBox="1"/>
            <p:nvPr/>
          </p:nvSpPr>
          <p:spPr>
            <a:xfrm>
              <a:off x="11284606" y="1398844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354426-A999-AA4F-8D67-C235F69FCB3F}"/>
                </a:ext>
              </a:extLst>
            </p:cNvPr>
            <p:cNvSpPr txBox="1"/>
            <p:nvPr/>
          </p:nvSpPr>
          <p:spPr>
            <a:xfrm>
              <a:off x="11233022" y="333319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753B90-83CD-3F45-9C58-6D7387F41A15}"/>
              </a:ext>
            </a:extLst>
          </p:cNvPr>
          <p:cNvGrpSpPr/>
          <p:nvPr/>
        </p:nvGrpSpPr>
        <p:grpSpPr>
          <a:xfrm>
            <a:off x="9420222" y="2103832"/>
            <a:ext cx="2461552" cy="1580792"/>
            <a:chOff x="9420222" y="2103832"/>
            <a:chExt cx="2461552" cy="158079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90863D-ABCE-F54C-8875-89EFB8D2C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2414" y="2113091"/>
              <a:ext cx="1389888" cy="96926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A2AC7E-283E-4549-A0D8-BEDC646BC7AA}"/>
                </a:ext>
              </a:extLst>
            </p:cNvPr>
            <p:cNvCxnSpPr>
              <a:cxnSpLocks/>
            </p:cNvCxnSpPr>
            <p:nvPr/>
          </p:nvCxnSpPr>
          <p:spPr>
            <a:xfrm>
              <a:off x="9420222" y="3079307"/>
              <a:ext cx="1588301" cy="359852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44F3B6-674C-4F46-94C8-B7F949136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9807" y="2780934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98E6E3-F9B9-E546-8684-FC53B9B2A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5389" y="2103832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190E09B-65B9-7641-9581-BC5C3A8B2F5A}"/>
                </a:ext>
              </a:extLst>
            </p:cNvPr>
            <p:cNvSpPr txBox="1"/>
            <p:nvPr/>
          </p:nvSpPr>
          <p:spPr>
            <a:xfrm>
              <a:off x="9678181" y="2234348"/>
              <a:ext cx="649224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k</a:t>
              </a:r>
              <a:r>
                <a:rPr kumimoji="0" lang="da-DK" sz="2000" b="1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9AB3C0-F2FC-F04D-9392-D5D5C1E7DFD9}"/>
                </a:ext>
              </a:extLst>
            </p:cNvPr>
            <p:cNvSpPr txBox="1"/>
            <p:nvPr/>
          </p:nvSpPr>
          <p:spPr>
            <a:xfrm>
              <a:off x="10050690" y="3261431"/>
              <a:ext cx="777240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 err="1"/>
                <a:t>k</a:t>
              </a:r>
              <a:r>
                <a:rPr lang="da-DK" sz="2000" b="1" baseline="-25000" dirty="0" err="1"/>
                <a:t>i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0F719C-FDBA-A742-8189-7F25CA9E4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18334" y="2138973"/>
              <a:ext cx="193311" cy="1250936"/>
            </a:xfrm>
            <a:prstGeom prst="straightConnector1">
              <a:avLst/>
            </a:prstGeom>
            <a:noFill/>
            <a:ln w="38100" cap="flat">
              <a:solidFill>
                <a:srgbClr val="0097CD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82DAF4-AFF2-5942-B9DB-4435A59AA9D1}"/>
                </a:ext>
              </a:extLst>
            </p:cNvPr>
            <p:cNvSpPr txBox="1"/>
            <p:nvPr/>
          </p:nvSpPr>
          <p:spPr>
            <a:xfrm>
              <a:off x="10692105" y="2501228"/>
              <a:ext cx="505399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33F412-F9AA-9245-9356-F32348185F01}"/>
                </a:ext>
              </a:extLst>
            </p:cNvPr>
            <p:cNvSpPr txBox="1"/>
            <p:nvPr/>
          </p:nvSpPr>
          <p:spPr>
            <a:xfrm>
              <a:off x="11352332" y="3182939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5CFEF5-6BA5-8C4D-8FC4-BA9DBF659BBE}"/>
                </a:ext>
              </a:extLst>
            </p:cNvPr>
            <p:cNvSpPr txBox="1"/>
            <p:nvPr/>
          </p:nvSpPr>
          <p:spPr>
            <a:xfrm>
              <a:off x="11300748" y="2117414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408597-4624-9A42-8618-6ED51DD09797}"/>
              </a:ext>
            </a:extLst>
          </p:cNvPr>
          <p:cNvGrpSpPr/>
          <p:nvPr/>
        </p:nvGrpSpPr>
        <p:grpSpPr>
          <a:xfrm>
            <a:off x="9429818" y="4232129"/>
            <a:ext cx="2461552" cy="1580792"/>
            <a:chOff x="9429818" y="4232129"/>
            <a:chExt cx="2461552" cy="158079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2BCD161-98FB-E94F-BEAB-11AFEB976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010" y="4241388"/>
              <a:ext cx="1389888" cy="96926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1863BCE-6971-D74E-993C-EA8853B353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9818" y="5207604"/>
              <a:ext cx="1588301" cy="359852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48CD2B-E7D7-D54B-8048-38CA8E47D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9403" y="4909231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D92CD99-850A-B04E-B5B4-CD0D80BD1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44985" y="4232129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33F267-15AF-F544-8FE8-7E9C571B9A42}"/>
                </a:ext>
              </a:extLst>
            </p:cNvPr>
            <p:cNvSpPr txBox="1"/>
            <p:nvPr/>
          </p:nvSpPr>
          <p:spPr>
            <a:xfrm>
              <a:off x="9687777" y="4362645"/>
              <a:ext cx="649224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k</a:t>
              </a:r>
              <a:r>
                <a:rPr kumimoji="0" lang="da-DK" sz="2000" b="1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2897F3-0738-3C44-86E9-32D97BC72E0B}"/>
                </a:ext>
              </a:extLst>
            </p:cNvPr>
            <p:cNvSpPr txBox="1"/>
            <p:nvPr/>
          </p:nvSpPr>
          <p:spPr>
            <a:xfrm>
              <a:off x="10060286" y="5389728"/>
              <a:ext cx="777240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 err="1"/>
                <a:t>k</a:t>
              </a:r>
              <a:r>
                <a:rPr lang="da-DK" sz="2000" b="1" baseline="-25000" dirty="0" err="1"/>
                <a:t>i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4807C8-34E0-4741-A53B-DB241C252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27930" y="4267270"/>
              <a:ext cx="193311" cy="1250936"/>
            </a:xfrm>
            <a:prstGeom prst="straightConnector1">
              <a:avLst/>
            </a:prstGeom>
            <a:noFill/>
            <a:ln w="38100" cap="flat">
              <a:solidFill>
                <a:srgbClr val="0097CD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B1C029-39FD-E348-B1AA-53C44A9F8B50}"/>
                </a:ext>
              </a:extLst>
            </p:cNvPr>
            <p:cNvSpPr txBox="1"/>
            <p:nvPr/>
          </p:nvSpPr>
          <p:spPr>
            <a:xfrm>
              <a:off x="10701701" y="4629525"/>
              <a:ext cx="505399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q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F87E2-61ED-1842-A670-0951223A4923}"/>
                </a:ext>
              </a:extLst>
            </p:cNvPr>
            <p:cNvSpPr txBox="1"/>
            <p:nvPr/>
          </p:nvSpPr>
          <p:spPr>
            <a:xfrm>
              <a:off x="11361928" y="5311236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56DEDC-1D65-E54B-89D5-7447BBA51EBC}"/>
                </a:ext>
              </a:extLst>
            </p:cNvPr>
            <p:cNvSpPr txBox="1"/>
            <p:nvPr/>
          </p:nvSpPr>
          <p:spPr>
            <a:xfrm>
              <a:off x="11310344" y="4245711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FA537-FAE3-9C46-827D-DE82D7AEC552}"/>
              </a:ext>
            </a:extLst>
          </p:cNvPr>
          <p:cNvGrpSpPr/>
          <p:nvPr/>
        </p:nvGrpSpPr>
        <p:grpSpPr>
          <a:xfrm>
            <a:off x="5936283" y="1989282"/>
            <a:ext cx="3108384" cy="915572"/>
            <a:chOff x="5936283" y="1989282"/>
            <a:chExt cx="3108384" cy="91557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525BA83-D371-4D44-9A0E-ECA97E26A708}"/>
                </a:ext>
              </a:extLst>
            </p:cNvPr>
            <p:cNvCxnSpPr>
              <a:cxnSpLocks/>
            </p:cNvCxnSpPr>
            <p:nvPr/>
          </p:nvCxnSpPr>
          <p:spPr>
            <a:xfrm>
              <a:off x="5936283" y="2553000"/>
              <a:ext cx="1533766" cy="3518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BF4D9E7-7844-A34B-8111-9C9BA6DAF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0049" y="2819400"/>
              <a:ext cx="464276" cy="854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EC6DB15-883C-2848-A441-8527F2E79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372" y="1989282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7DC07-02B0-4D43-836B-1268153586E9}"/>
              </a:ext>
            </a:extLst>
          </p:cNvPr>
          <p:cNvGrpSpPr/>
          <p:nvPr/>
        </p:nvGrpSpPr>
        <p:grpSpPr>
          <a:xfrm>
            <a:off x="6195871" y="398475"/>
            <a:ext cx="2876558" cy="828210"/>
            <a:chOff x="6195871" y="398475"/>
            <a:chExt cx="2876558" cy="82821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C92A3D-F093-3E46-82B2-1C5D540B6812}"/>
                </a:ext>
              </a:extLst>
            </p:cNvPr>
            <p:cNvCxnSpPr>
              <a:cxnSpLocks/>
            </p:cNvCxnSpPr>
            <p:nvPr/>
          </p:nvCxnSpPr>
          <p:spPr>
            <a:xfrm>
              <a:off x="6195871" y="864898"/>
              <a:ext cx="1533766" cy="3518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39586A-3C8F-8847-95AB-B31E26EAC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134" y="398475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11ADC7-873E-614C-86F5-8ADBDBDDF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5614" y="1217016"/>
              <a:ext cx="247045" cy="92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5A4B4C-210C-9E49-AA77-1880259299EB}"/>
              </a:ext>
            </a:extLst>
          </p:cNvPr>
          <p:cNvCxnSpPr>
            <a:cxnSpLocks/>
          </p:cNvCxnSpPr>
          <p:nvPr/>
        </p:nvCxnSpPr>
        <p:spPr>
          <a:xfrm>
            <a:off x="6233734" y="706382"/>
            <a:ext cx="1622688" cy="372388"/>
          </a:xfrm>
          <a:prstGeom prst="line">
            <a:avLst/>
          </a:prstGeom>
          <a:noFill/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DEA5A7-5FD7-B84B-AFBD-27E756ADFDC3}"/>
              </a:ext>
            </a:extLst>
          </p:cNvPr>
          <p:cNvCxnSpPr>
            <a:cxnSpLocks/>
          </p:cNvCxnSpPr>
          <p:nvPr/>
        </p:nvCxnSpPr>
        <p:spPr>
          <a:xfrm flipH="1">
            <a:off x="7863165" y="219156"/>
            <a:ext cx="1126163" cy="858266"/>
          </a:xfrm>
          <a:prstGeom prst="line">
            <a:avLst/>
          </a:prstGeom>
          <a:noFill/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64428-AD8E-8F4D-A40C-BA857E91B818}"/>
              </a:ext>
            </a:extLst>
          </p:cNvPr>
          <p:cNvGrpSpPr/>
          <p:nvPr/>
        </p:nvGrpSpPr>
        <p:grpSpPr>
          <a:xfrm>
            <a:off x="6224293" y="1860491"/>
            <a:ext cx="2755594" cy="859614"/>
            <a:chOff x="6224293" y="1860491"/>
            <a:chExt cx="2755594" cy="85961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CDB39F-E178-A34B-9299-E80F2CA26282}"/>
                </a:ext>
              </a:extLst>
            </p:cNvPr>
            <p:cNvCxnSpPr>
              <a:cxnSpLocks/>
            </p:cNvCxnSpPr>
            <p:nvPr/>
          </p:nvCxnSpPr>
          <p:spPr>
            <a:xfrm>
              <a:off x="6224293" y="2347717"/>
              <a:ext cx="1622688" cy="372388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EBA25A-3D1F-C142-BF29-DD15C4FAF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724" y="1860491"/>
              <a:ext cx="1126163" cy="858266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8DA5B1-2AF1-864D-9381-EDA67711D554}"/>
              </a:ext>
            </a:extLst>
          </p:cNvPr>
          <p:cNvGrpSpPr/>
          <p:nvPr/>
        </p:nvGrpSpPr>
        <p:grpSpPr>
          <a:xfrm>
            <a:off x="6224696" y="4086012"/>
            <a:ext cx="2755594" cy="859614"/>
            <a:chOff x="6224696" y="4086012"/>
            <a:chExt cx="2755594" cy="85961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44185-29D0-CE4C-B7BD-1EE4358C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24696" y="4573238"/>
              <a:ext cx="1622688" cy="372388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137254-3233-6F42-8DC9-A2850329A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4127" y="4086012"/>
              <a:ext cx="1126163" cy="858266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AD0572-C59D-0146-B5F6-3CFF34240756}"/>
              </a:ext>
            </a:extLst>
          </p:cNvPr>
          <p:cNvGrpSpPr/>
          <p:nvPr/>
        </p:nvGrpSpPr>
        <p:grpSpPr>
          <a:xfrm>
            <a:off x="5531912" y="4208067"/>
            <a:ext cx="3426519" cy="1623773"/>
            <a:chOff x="5531912" y="4208067"/>
            <a:chExt cx="3426519" cy="162377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27BBDCF-250D-2D41-8376-16B455DE55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1912" y="5158922"/>
              <a:ext cx="2707848" cy="65259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59A60F9-A9DC-294A-BAB1-C6C87BB35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9136" y="4208067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95BE3A2-FEC7-6048-BDD2-86EF0159A2DB}"/>
                </a:ext>
              </a:extLst>
            </p:cNvPr>
            <p:cNvCxnSpPr>
              <a:cxnSpLocks/>
            </p:cNvCxnSpPr>
            <p:nvPr/>
          </p:nvCxnSpPr>
          <p:spPr>
            <a:xfrm>
              <a:off x="7843520" y="5029200"/>
              <a:ext cx="386080" cy="8026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81964EDC-54FD-5740-B9AC-2C73C972407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in all systems</a:t>
            </a:r>
          </a:p>
          <a:p>
            <a:r>
              <a:rPr lang="da-DK" dirty="0" err="1"/>
              <a:t>Adding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materials</a:t>
            </a:r>
            <a:r>
              <a:rPr lang="da-DK" dirty="0"/>
              <a:t> </a:t>
            </a:r>
            <a:r>
              <a:rPr lang="da-DK" dirty="0" err="1"/>
              <a:t>complicates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spatially</a:t>
            </a:r>
            <a:r>
              <a:rPr lang="da-DK" dirty="0"/>
              <a:t> large systems time of </a:t>
            </a:r>
            <a:r>
              <a:rPr lang="da-DK" dirty="0" err="1"/>
              <a:t>flight</a:t>
            </a:r>
            <a:r>
              <a:rPr lang="da-DK" dirty="0"/>
              <a:t> is </a:t>
            </a:r>
            <a:r>
              <a:rPr lang="da-DK" dirty="0" err="1"/>
              <a:t>affected</a:t>
            </a:r>
            <a:r>
              <a:rPr lang="da-DK" dirty="0"/>
              <a:t> by multiple </a:t>
            </a:r>
            <a:r>
              <a:rPr lang="da-DK" dirty="0" err="1"/>
              <a:t>scattering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1788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F005880-7309-6B42-B399-7E8E5EC5D5D0}"/>
              </a:ext>
            </a:extLst>
          </p:cNvPr>
          <p:cNvSpPr/>
          <p:nvPr/>
        </p:nvSpPr>
        <p:spPr>
          <a:xfrm>
            <a:off x="2412500" y="3398184"/>
            <a:ext cx="2074689" cy="20746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in </a:t>
            </a:r>
            <a:r>
              <a:rPr lang="da-DK" dirty="0" err="1"/>
              <a:t>McStas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1345723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Simple sample container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F54F52-1EB0-4644-91FC-03338B34CE13}"/>
              </a:ext>
            </a:extLst>
          </p:cNvPr>
          <p:cNvSpPr/>
          <p:nvPr/>
        </p:nvSpPr>
        <p:spPr>
          <a:xfrm>
            <a:off x="3050275" y="4035959"/>
            <a:ext cx="799140" cy="79914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F67B6-0EC4-1A40-82F4-0A7BC3A784B8}"/>
              </a:ext>
            </a:extLst>
          </p:cNvPr>
          <p:cNvSpPr txBox="1"/>
          <p:nvPr/>
        </p:nvSpPr>
        <p:spPr>
          <a:xfrm>
            <a:off x="7354020" y="3119534"/>
            <a:ext cx="4925466" cy="2546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COMPONENT a = Container_1(</a:t>
            </a:r>
            <a:r>
              <a:rPr kumimoji="0" lang="da-DK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concentric</a:t>
            </a:r>
            <a:r>
              <a:rPr lang="da-DK" b="1" dirty="0"/>
              <a:t>=1</a:t>
            </a:r>
            <a:r>
              <a:rPr lang="da-DK" dirty="0"/>
              <a:t>, …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AT (0,0,0) RELATIVE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sample_position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b = Sample(…)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sample_positon</a:t>
            </a: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c = Container_2(</a:t>
            </a:r>
            <a:r>
              <a:rPr lang="da-DK" b="1" dirty="0" err="1"/>
              <a:t>concentric</a:t>
            </a:r>
            <a:r>
              <a:rPr lang="da-DK" b="1" dirty="0"/>
              <a:t>=0</a:t>
            </a:r>
            <a:r>
              <a:rPr lang="da-DK" dirty="0"/>
              <a:t>,…)</a:t>
            </a:r>
            <a:br>
              <a:rPr lang="da-DK" dirty="0"/>
            </a:br>
            <a:r>
              <a:rPr lang="da-DK" dirty="0"/>
              <a:t>AT (0,0,0) RELATIVE Container_1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5BD7-1E67-014F-BEEA-CAA45783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86" y="426126"/>
            <a:ext cx="3601297" cy="18397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BFB9CF9-7B81-F54F-A59B-939025F7E623}"/>
              </a:ext>
            </a:extLst>
          </p:cNvPr>
          <p:cNvGrpSpPr/>
          <p:nvPr/>
        </p:nvGrpSpPr>
        <p:grpSpPr>
          <a:xfrm>
            <a:off x="6253903" y="3052121"/>
            <a:ext cx="884196" cy="884196"/>
            <a:chOff x="4627711" y="2542883"/>
            <a:chExt cx="2074689" cy="207468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C84A0F-43FD-3947-BCA9-CE70DC29B02F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216DEC-9C5E-0F43-972D-A312C91A57BD}"/>
                </a:ext>
              </a:extLst>
            </p:cNvPr>
            <p:cNvSpPr/>
            <p:nvPr/>
          </p:nvSpPr>
          <p:spPr>
            <a:xfrm>
              <a:off x="5265486" y="3180658"/>
              <a:ext cx="799140" cy="799140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37DD019F-79C6-434F-B76B-DDC1FFDC9635}"/>
              </a:ext>
            </a:extLst>
          </p:cNvPr>
          <p:cNvSpPr/>
          <p:nvPr/>
        </p:nvSpPr>
        <p:spPr>
          <a:xfrm>
            <a:off x="6253901" y="4942426"/>
            <a:ext cx="884196" cy="884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6A7900-25A1-1B44-9BAE-5E4F6CD595FC}"/>
              </a:ext>
            </a:extLst>
          </p:cNvPr>
          <p:cNvSpPr/>
          <p:nvPr/>
        </p:nvSpPr>
        <p:spPr>
          <a:xfrm>
            <a:off x="6525709" y="5214234"/>
            <a:ext cx="340579" cy="340579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D8F489-3E80-3B43-B1E9-DD4BC31F9A49}"/>
              </a:ext>
            </a:extLst>
          </p:cNvPr>
          <p:cNvSpPr/>
          <p:nvPr/>
        </p:nvSpPr>
        <p:spPr>
          <a:xfrm>
            <a:off x="6525710" y="4265240"/>
            <a:ext cx="340579" cy="34057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9F231F2-C28C-D74F-8AF7-023F6DE69650}"/>
              </a:ext>
            </a:extLst>
          </p:cNvPr>
          <p:cNvGrpSpPr/>
          <p:nvPr/>
        </p:nvGrpSpPr>
        <p:grpSpPr>
          <a:xfrm>
            <a:off x="1976855" y="2803436"/>
            <a:ext cx="3509788" cy="1395664"/>
            <a:chOff x="1976855" y="2803436"/>
            <a:chExt cx="3509788" cy="13956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80A22D-E80B-834C-8254-F8D0AFC45DF3}"/>
                </a:ext>
              </a:extLst>
            </p:cNvPr>
            <p:cNvCxnSpPr>
              <a:cxnSpLocks/>
            </p:cNvCxnSpPr>
            <p:nvPr/>
          </p:nvCxnSpPr>
          <p:spPr>
            <a:xfrm>
              <a:off x="1976855" y="2803436"/>
              <a:ext cx="1312671" cy="900181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165D8B-16AD-2B42-89A7-17BAC40CF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1840" y="3696101"/>
              <a:ext cx="205808" cy="50299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E01BBE-C70F-D040-83FF-EC8D6D0CF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6377" y="3753853"/>
              <a:ext cx="411105" cy="435621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763F8C-60CB-304D-948F-460CF782A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532" y="3599849"/>
              <a:ext cx="1055103" cy="16611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D8D21-D754-7145-AFE4-35517A91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63" y="3311548"/>
              <a:ext cx="367380" cy="412736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AD21632-8994-1543-821B-7855277E84E1}"/>
              </a:ext>
            </a:extLst>
          </p:cNvPr>
          <p:cNvGrpSpPr/>
          <p:nvPr/>
        </p:nvGrpSpPr>
        <p:grpSpPr>
          <a:xfrm>
            <a:off x="1414929" y="3738369"/>
            <a:ext cx="3434817" cy="2392490"/>
            <a:chOff x="1414929" y="3738369"/>
            <a:chExt cx="3434817" cy="239249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D5E085-F4D5-F044-B7E9-0DB860DEB4E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29" y="3738369"/>
              <a:ext cx="1799908" cy="804755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892D13-81A5-9C49-AE8E-B2520C35D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2420" y="4543124"/>
              <a:ext cx="52043" cy="80684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218F12-5393-B745-A5CC-C43463969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066" y="4687503"/>
              <a:ext cx="337781" cy="662466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983DF6-AD43-234C-9C54-E811CE18B5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2847" y="4687503"/>
              <a:ext cx="814299" cy="93937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F8A72A-812F-794E-9E5B-AF07952B8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272" y="5666385"/>
              <a:ext cx="464474" cy="464474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A7180AD-9C55-164C-8A7D-0C5EB85342A3}"/>
              </a:ext>
            </a:extLst>
          </p:cNvPr>
          <p:cNvGrpSpPr/>
          <p:nvPr/>
        </p:nvGrpSpPr>
        <p:grpSpPr>
          <a:xfrm>
            <a:off x="1519426" y="3219186"/>
            <a:ext cx="3940108" cy="1690776"/>
            <a:chOff x="1519426" y="3219186"/>
            <a:chExt cx="3940108" cy="169077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7556FD-95A3-9A42-838F-8D669A5D666F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26" y="3219186"/>
              <a:ext cx="2526904" cy="1683092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92A963-9E44-0E4F-B950-CBE996719D7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35" y="4279872"/>
              <a:ext cx="668511" cy="630090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879F14-A0C3-144A-88EC-DC9798B20DC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35" y="4287556"/>
              <a:ext cx="1399285" cy="27704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6DFBBD-7712-E746-A8B9-07EDA6E5F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60" y="4392959"/>
              <a:ext cx="464474" cy="46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957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8EAD7D66-4B8D-D14A-95D9-906EB784E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9537097" y="192837"/>
            <a:ext cx="1313799" cy="2772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in </a:t>
            </a:r>
            <a:r>
              <a:rPr lang="da-DK" dirty="0" err="1"/>
              <a:t>McStas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Sample </a:t>
            </a:r>
            <a:r>
              <a:rPr lang="da-DK" dirty="0" err="1"/>
              <a:t>environment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2270A9-AACE-6645-9593-5A9D35D86379}"/>
              </a:ext>
            </a:extLst>
          </p:cNvPr>
          <p:cNvSpPr/>
          <p:nvPr/>
        </p:nvSpPr>
        <p:spPr>
          <a:xfrm>
            <a:off x="2096820" y="3053254"/>
            <a:ext cx="2743487" cy="27434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42D612-12AC-5A4C-B4F9-13525DEDAFA6}"/>
              </a:ext>
            </a:extLst>
          </p:cNvPr>
          <p:cNvSpPr/>
          <p:nvPr/>
        </p:nvSpPr>
        <p:spPr>
          <a:xfrm>
            <a:off x="2438486" y="3394920"/>
            <a:ext cx="2060154" cy="2060154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3B9914-A7A5-2D4C-9D78-8AA3D81B4774}"/>
              </a:ext>
            </a:extLst>
          </p:cNvPr>
          <p:cNvSpPr/>
          <p:nvPr/>
        </p:nvSpPr>
        <p:spPr>
          <a:xfrm>
            <a:off x="3169146" y="4121336"/>
            <a:ext cx="607325" cy="6073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F13CC1-D2F0-7048-9A85-8BDD22A699AE}"/>
              </a:ext>
            </a:extLst>
          </p:cNvPr>
          <p:cNvGrpSpPr/>
          <p:nvPr/>
        </p:nvGrpSpPr>
        <p:grpSpPr>
          <a:xfrm>
            <a:off x="6252003" y="3053254"/>
            <a:ext cx="884196" cy="884196"/>
            <a:chOff x="4627711" y="2542883"/>
            <a:chExt cx="2074689" cy="20746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12C486-349C-0D47-B5BB-F4091EBB6C43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11CA0-6776-BC4B-930B-048E78323684}"/>
                </a:ext>
              </a:extLst>
            </p:cNvPr>
            <p:cNvSpPr/>
            <p:nvPr/>
          </p:nvSpPr>
          <p:spPr>
            <a:xfrm>
              <a:off x="4946593" y="2873171"/>
              <a:ext cx="1436910" cy="1436910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17F41FBD-C423-A04C-90B9-A2AEF2C68549}"/>
              </a:ext>
            </a:extLst>
          </p:cNvPr>
          <p:cNvSpPr/>
          <p:nvPr/>
        </p:nvSpPr>
        <p:spPr>
          <a:xfrm>
            <a:off x="6559667" y="4310316"/>
            <a:ext cx="268868" cy="26886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39F37-3A43-F545-90EF-740232DAF0F8}"/>
              </a:ext>
            </a:extLst>
          </p:cNvPr>
          <p:cNvGrpSpPr/>
          <p:nvPr/>
        </p:nvGrpSpPr>
        <p:grpSpPr>
          <a:xfrm>
            <a:off x="6252000" y="4935395"/>
            <a:ext cx="884196" cy="884196"/>
            <a:chOff x="4627711" y="2542883"/>
            <a:chExt cx="2074689" cy="207468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3FCC12-A1EF-D84B-B4F0-326148CEF69F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65253-EA3C-BC4C-911A-C32B77896449}"/>
                </a:ext>
              </a:extLst>
            </p:cNvPr>
            <p:cNvSpPr/>
            <p:nvPr/>
          </p:nvSpPr>
          <p:spPr>
            <a:xfrm>
              <a:off x="4946593" y="2873171"/>
              <a:ext cx="1436910" cy="1436910"/>
            </a:xfrm>
            <a:prstGeom prst="ellipse">
              <a:avLst/>
            </a:prstGeom>
            <a:solidFill>
              <a:schemeClr val="bg1"/>
            </a:solidFill>
            <a:ln w="25400" cap="flat">
              <a:noFill/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E5ECF8-15AE-F24A-B42F-B6BF90A0090E}"/>
              </a:ext>
            </a:extLst>
          </p:cNvPr>
          <p:cNvGrpSpPr/>
          <p:nvPr/>
        </p:nvGrpSpPr>
        <p:grpSpPr>
          <a:xfrm>
            <a:off x="1877001" y="3997081"/>
            <a:ext cx="3263497" cy="2067498"/>
            <a:chOff x="1877001" y="3997081"/>
            <a:chExt cx="3263497" cy="20674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BDDEB1-19C5-6442-B1DE-385720936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7001" y="3997081"/>
              <a:ext cx="2236054" cy="145799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A7CE8-ED27-E543-9781-C7C5A80BA3A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567" y="4581067"/>
              <a:ext cx="664488" cy="87330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1EDE62-1FAE-2A48-A5B3-4142CEFA0A50}"/>
                </a:ext>
              </a:extLst>
            </p:cNvPr>
            <p:cNvCxnSpPr>
              <a:cxnSpLocks/>
            </p:cNvCxnSpPr>
            <p:nvPr/>
          </p:nvCxnSpPr>
          <p:spPr>
            <a:xfrm>
              <a:off x="3446856" y="4580364"/>
              <a:ext cx="1231100" cy="1085330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F8CBD0-E207-AE4A-8F1E-191752AF6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024" y="5600105"/>
              <a:ext cx="464474" cy="4644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48E70-CD50-EC4B-B491-F8F7D38CEBD8}"/>
              </a:ext>
            </a:extLst>
          </p:cNvPr>
          <p:cNvGrpSpPr/>
          <p:nvPr/>
        </p:nvGrpSpPr>
        <p:grpSpPr>
          <a:xfrm>
            <a:off x="1757587" y="2962248"/>
            <a:ext cx="3668243" cy="1975273"/>
            <a:chOff x="1757587" y="2962248"/>
            <a:chExt cx="3668243" cy="197527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561D7-7938-0B43-9C19-D1BAE455E189}"/>
                </a:ext>
              </a:extLst>
            </p:cNvPr>
            <p:cNvCxnSpPr>
              <a:cxnSpLocks/>
            </p:cNvCxnSpPr>
            <p:nvPr/>
          </p:nvCxnSpPr>
          <p:spPr>
            <a:xfrm>
              <a:off x="1757587" y="2962248"/>
              <a:ext cx="1327099" cy="30202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74CFFF-4D64-F743-BC63-94759DA24334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6" y="3264277"/>
              <a:ext cx="1413954" cy="167324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806937-8071-6A4D-9F9A-2672AEBA0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4882" y="4750196"/>
              <a:ext cx="521181" cy="181318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D937494-C5DD-5C42-85FA-AE9B588B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450" y="4480963"/>
              <a:ext cx="367380" cy="41273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FF0599-400F-034A-9D93-25C329B306CA}"/>
              </a:ext>
            </a:extLst>
          </p:cNvPr>
          <p:cNvGrpSpPr/>
          <p:nvPr/>
        </p:nvGrpSpPr>
        <p:grpSpPr>
          <a:xfrm>
            <a:off x="1808258" y="2805135"/>
            <a:ext cx="3535331" cy="1543289"/>
            <a:chOff x="1808258" y="2805135"/>
            <a:chExt cx="3535331" cy="15432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009D58-26C5-EA45-938D-A8EF8B6ED8E7}"/>
                </a:ext>
              </a:extLst>
            </p:cNvPr>
            <p:cNvCxnSpPr>
              <a:cxnSpLocks/>
            </p:cNvCxnSpPr>
            <p:nvPr/>
          </p:nvCxnSpPr>
          <p:spPr>
            <a:xfrm>
              <a:off x="1808258" y="3388532"/>
              <a:ext cx="1696104" cy="959892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4C170B-AAE7-2A4A-A793-AED6B7255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8012" y="3535879"/>
              <a:ext cx="750946" cy="807917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947242-2E65-8E4A-B8A5-FF78637B7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137" y="3194212"/>
              <a:ext cx="771928" cy="34630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370D7F9-52E0-5243-9462-08C89D4A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209" y="2805135"/>
              <a:ext cx="367380" cy="41273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727DC01-86FB-414E-8950-F9AED286725C}"/>
              </a:ext>
            </a:extLst>
          </p:cNvPr>
          <p:cNvSpPr txBox="1"/>
          <p:nvPr/>
        </p:nvSpPr>
        <p:spPr>
          <a:xfrm>
            <a:off x="7354020" y="3119534"/>
            <a:ext cx="4925466" cy="2546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COMPONENT a = Container_1(</a:t>
            </a:r>
            <a:r>
              <a:rPr kumimoji="0" lang="da-DK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concentric</a:t>
            </a:r>
            <a:r>
              <a:rPr lang="da-DK" b="1" dirty="0"/>
              <a:t>=1</a:t>
            </a:r>
            <a:r>
              <a:rPr lang="da-DK" dirty="0"/>
              <a:t>, …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AT (0,0,0) RELATIVE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sample_position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b = Sample(…)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sample_positon</a:t>
            </a: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c = Container_2(</a:t>
            </a:r>
            <a:r>
              <a:rPr lang="da-DK" b="1" dirty="0" err="1"/>
              <a:t>concentric</a:t>
            </a:r>
            <a:r>
              <a:rPr lang="da-DK" b="1" dirty="0"/>
              <a:t>=0</a:t>
            </a:r>
            <a:r>
              <a:rPr lang="da-DK" dirty="0"/>
              <a:t>,…)</a:t>
            </a:r>
            <a:br>
              <a:rPr lang="da-DK" dirty="0"/>
            </a:br>
            <a:r>
              <a:rPr lang="da-DK" dirty="0"/>
              <a:t>AT (0,0,0) RELATIVE Container_1</a:t>
            </a:r>
          </a:p>
        </p:txBody>
      </p:sp>
    </p:spTree>
    <p:extLst>
      <p:ext uri="{BB962C8B-B14F-4D97-AF65-F5344CB8AC3E}">
        <p14:creationId xmlns:p14="http://schemas.microsoft.com/office/powerpoint/2010/main" val="4188395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introduction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geometry</a:t>
            </a:r>
            <a:r>
              <a:rPr lang="da-DK" dirty="0"/>
              <a:t> and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 err="1"/>
              <a:t>Aims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complex</a:t>
            </a:r>
            <a:r>
              <a:rPr lang="da-DK" dirty="0"/>
              <a:t> systems</a:t>
            </a:r>
          </a:p>
          <a:p>
            <a:r>
              <a:rPr lang="da-DK" dirty="0"/>
              <a:t>All </a:t>
            </a:r>
            <a:r>
              <a:rPr lang="da-DK" dirty="0" err="1"/>
              <a:t>trajectories</a:t>
            </a:r>
            <a:r>
              <a:rPr lang="da-DK" dirty="0"/>
              <a:t> </a:t>
            </a:r>
            <a:r>
              <a:rPr lang="da-DK" dirty="0" err="1"/>
              <a:t>allowed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57A4FEFE-4E46-3D49-B49F-9F786618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063" t="10725" r="58993" b="9310"/>
          <a:stretch/>
        </p:blipFill>
        <p:spPr>
          <a:xfrm>
            <a:off x="9454242" y="1652456"/>
            <a:ext cx="1581747" cy="423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70mmglamourshot-1RTJO1.jpg">
            <a:extLst>
              <a:ext uri="{FF2B5EF4-FFF2-40B4-BE49-F238E27FC236}">
                <a16:creationId xmlns:a16="http://schemas.microsoft.com/office/drawing/2014/main" id="{C2358DCA-8BE6-6943-886B-36EB1AF8D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6959219" y="679738"/>
            <a:ext cx="2495023" cy="52660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967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overview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8592-2237-D245-9F5D-02F156F7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2769870"/>
            <a:ext cx="684530" cy="684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B9462-90AA-AF4E-8A3D-B7256FF5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20" y="3722461"/>
            <a:ext cx="662810" cy="864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6F270-0A80-DD4F-B2F7-D473E2A15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10" y="4898090"/>
            <a:ext cx="919429" cy="863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5D55-52DF-E643-BAA6-52155ED01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72504" y="2987040"/>
            <a:ext cx="750261" cy="249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AA453-9BCA-CB46-99FE-F3E1ADE2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13" y="2504884"/>
            <a:ext cx="1857725" cy="544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4B0E6-5E7E-7C47-BDA9-15E0077C4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313" y="4189058"/>
            <a:ext cx="1889760" cy="546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D4045-2C52-4A47-B127-3C92F9462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1850" y="2504884"/>
            <a:ext cx="3060700" cy="345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974693-2409-3B40-B8EF-C31CF1CF52BD}"/>
              </a:ext>
            </a:extLst>
          </p:cNvPr>
          <p:cNvCxnSpPr>
            <a:stCxn id="8" idx="3"/>
          </p:cNvCxnSpPr>
          <p:nvPr/>
        </p:nvCxnSpPr>
        <p:spPr>
          <a:xfrm flipV="1">
            <a:off x="8187038" y="2769870"/>
            <a:ext cx="464812" cy="720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5B1F4B-EC4A-CE46-B1D2-38125769D4DB}"/>
              </a:ext>
            </a:extLst>
          </p:cNvPr>
          <p:cNvCxnSpPr>
            <a:cxnSpLocks/>
          </p:cNvCxnSpPr>
          <p:nvPr/>
        </p:nvCxnSpPr>
        <p:spPr>
          <a:xfrm>
            <a:off x="8187038" y="2784087"/>
            <a:ext cx="512950" cy="6383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261679-BE0B-1542-8ED4-BB13E966B5A8}"/>
              </a:ext>
            </a:extLst>
          </p:cNvPr>
          <p:cNvCxnSpPr/>
          <p:nvPr/>
        </p:nvCxnSpPr>
        <p:spPr>
          <a:xfrm flipV="1">
            <a:off x="8219073" y="4455275"/>
            <a:ext cx="464812" cy="720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0E08E9-E532-3248-B873-DACFF3BCF27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19073" y="4462485"/>
            <a:ext cx="464812" cy="67580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86C8FC-F019-2D4D-BEA2-E302241F8CC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19073" y="4462485"/>
            <a:ext cx="464812" cy="13062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D6368AD4-1344-C84A-AD42-376AB95BB31D}"/>
              </a:ext>
            </a:extLst>
          </p:cNvPr>
          <p:cNvSpPr/>
          <p:nvPr/>
        </p:nvSpPr>
        <p:spPr>
          <a:xfrm>
            <a:off x="4785360" y="2712720"/>
            <a:ext cx="1554480" cy="1148080"/>
          </a:xfrm>
          <a:custGeom>
            <a:avLst/>
            <a:gdLst>
              <a:gd name="connsiteX0" fmla="*/ 1554480 w 1554480"/>
              <a:gd name="connsiteY0" fmla="*/ 0 h 1148080"/>
              <a:gd name="connsiteX1" fmla="*/ 792480 w 1554480"/>
              <a:gd name="connsiteY1" fmla="*/ 843280 h 1148080"/>
              <a:gd name="connsiteX2" fmla="*/ 0 w 1554480"/>
              <a:gd name="connsiteY2" fmla="*/ 114808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4480" h="1148080">
                <a:moveTo>
                  <a:pt x="1554480" y="0"/>
                </a:moveTo>
                <a:cubicBezTo>
                  <a:pt x="1303020" y="325966"/>
                  <a:pt x="1051560" y="651933"/>
                  <a:pt x="792480" y="843280"/>
                </a:cubicBezTo>
                <a:cubicBezTo>
                  <a:pt x="533400" y="1034627"/>
                  <a:pt x="266700" y="1091353"/>
                  <a:pt x="0" y="114808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901AD2A-978E-A34A-87CF-56D11461FCF2}"/>
              </a:ext>
            </a:extLst>
          </p:cNvPr>
          <p:cNvSpPr/>
          <p:nvPr/>
        </p:nvSpPr>
        <p:spPr>
          <a:xfrm>
            <a:off x="4897120" y="2743200"/>
            <a:ext cx="1473200" cy="2103120"/>
          </a:xfrm>
          <a:custGeom>
            <a:avLst/>
            <a:gdLst>
              <a:gd name="connsiteX0" fmla="*/ 1473200 w 1473200"/>
              <a:gd name="connsiteY0" fmla="*/ 0 h 2103120"/>
              <a:gd name="connsiteX1" fmla="*/ 802640 w 1473200"/>
              <a:gd name="connsiteY1" fmla="*/ 1605280 h 2103120"/>
              <a:gd name="connsiteX2" fmla="*/ 0 w 1473200"/>
              <a:gd name="connsiteY2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2103120">
                <a:moveTo>
                  <a:pt x="1473200" y="0"/>
                </a:moveTo>
                <a:cubicBezTo>
                  <a:pt x="1260686" y="627380"/>
                  <a:pt x="1048173" y="1254760"/>
                  <a:pt x="802640" y="1605280"/>
                </a:cubicBezTo>
                <a:cubicBezTo>
                  <a:pt x="557107" y="1955800"/>
                  <a:pt x="278553" y="2029460"/>
                  <a:pt x="0" y="210312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61775B72-3558-0D44-BDD5-DA4777A0A76B}"/>
              </a:ext>
            </a:extLst>
          </p:cNvPr>
          <p:cNvSpPr/>
          <p:nvPr/>
        </p:nvSpPr>
        <p:spPr>
          <a:xfrm>
            <a:off x="4805680" y="3180080"/>
            <a:ext cx="1544320" cy="1280160"/>
          </a:xfrm>
          <a:custGeom>
            <a:avLst/>
            <a:gdLst>
              <a:gd name="connsiteX0" fmla="*/ 1544320 w 1544320"/>
              <a:gd name="connsiteY0" fmla="*/ 1280160 h 1280160"/>
              <a:gd name="connsiteX1" fmla="*/ 1066800 w 1544320"/>
              <a:gd name="connsiteY1" fmla="*/ 284480 h 1280160"/>
              <a:gd name="connsiteX2" fmla="*/ 0 w 1544320"/>
              <a:gd name="connsiteY2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4320" h="1280160">
                <a:moveTo>
                  <a:pt x="1544320" y="1280160"/>
                </a:moveTo>
                <a:cubicBezTo>
                  <a:pt x="1434253" y="889000"/>
                  <a:pt x="1324187" y="497840"/>
                  <a:pt x="1066800" y="284480"/>
                </a:cubicBezTo>
                <a:cubicBezTo>
                  <a:pt x="809413" y="71120"/>
                  <a:pt x="404706" y="35560"/>
                  <a:pt x="0" y="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705A2A8-D3C4-7A48-8622-45BB5E6D1AF7}"/>
              </a:ext>
            </a:extLst>
          </p:cNvPr>
          <p:cNvSpPr/>
          <p:nvPr/>
        </p:nvSpPr>
        <p:spPr>
          <a:xfrm>
            <a:off x="2494691" y="2860542"/>
            <a:ext cx="1935069" cy="410978"/>
          </a:xfrm>
          <a:custGeom>
            <a:avLst/>
            <a:gdLst>
              <a:gd name="connsiteX0" fmla="*/ 0 w 1676400"/>
              <a:gd name="connsiteY0" fmla="*/ 228098 h 410978"/>
              <a:gd name="connsiteX1" fmla="*/ 965200 w 1676400"/>
              <a:gd name="connsiteY1" fmla="*/ 4578 h 410978"/>
              <a:gd name="connsiteX2" fmla="*/ 1676400 w 1676400"/>
              <a:gd name="connsiteY2" fmla="*/ 410978 h 41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10978">
                <a:moveTo>
                  <a:pt x="0" y="228098"/>
                </a:moveTo>
                <a:cubicBezTo>
                  <a:pt x="342900" y="101098"/>
                  <a:pt x="685800" y="-25902"/>
                  <a:pt x="965200" y="4578"/>
                </a:cubicBezTo>
                <a:cubicBezTo>
                  <a:pt x="1244600" y="35058"/>
                  <a:pt x="1460500" y="223018"/>
                  <a:pt x="1676400" y="410978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105B021-5291-F447-8868-C42DB3563E54}"/>
              </a:ext>
            </a:extLst>
          </p:cNvPr>
          <p:cNvSpPr/>
          <p:nvPr/>
        </p:nvSpPr>
        <p:spPr>
          <a:xfrm>
            <a:off x="2562169" y="3551834"/>
            <a:ext cx="2153920" cy="582193"/>
          </a:xfrm>
          <a:custGeom>
            <a:avLst/>
            <a:gdLst>
              <a:gd name="connsiteX0" fmla="*/ 0 w 2153920"/>
              <a:gd name="connsiteY0" fmla="*/ 582193 h 582193"/>
              <a:gd name="connsiteX1" fmla="*/ 914400 w 2153920"/>
              <a:gd name="connsiteY1" fmla="*/ 13233 h 582193"/>
              <a:gd name="connsiteX2" fmla="*/ 2153920 w 2153920"/>
              <a:gd name="connsiteY2" fmla="*/ 236753 h 58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3920" h="582193">
                <a:moveTo>
                  <a:pt x="0" y="582193"/>
                </a:moveTo>
                <a:cubicBezTo>
                  <a:pt x="277706" y="326499"/>
                  <a:pt x="555413" y="70806"/>
                  <a:pt x="914400" y="13233"/>
                </a:cubicBezTo>
                <a:cubicBezTo>
                  <a:pt x="1273387" y="-44340"/>
                  <a:pt x="1713653" y="96206"/>
                  <a:pt x="2153920" y="236753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CD032D26-C899-B741-8685-2C4EE4A5BEDA}"/>
              </a:ext>
            </a:extLst>
          </p:cNvPr>
          <p:cNvSpPr/>
          <p:nvPr/>
        </p:nvSpPr>
        <p:spPr>
          <a:xfrm>
            <a:off x="2631440" y="4510519"/>
            <a:ext cx="1981200" cy="853961"/>
          </a:xfrm>
          <a:custGeom>
            <a:avLst/>
            <a:gdLst>
              <a:gd name="connsiteX0" fmla="*/ 0 w 1981200"/>
              <a:gd name="connsiteY0" fmla="*/ 853961 h 853961"/>
              <a:gd name="connsiteX1" fmla="*/ 792480 w 1981200"/>
              <a:gd name="connsiteY1" fmla="*/ 41161 h 853961"/>
              <a:gd name="connsiteX2" fmla="*/ 1981200 w 1981200"/>
              <a:gd name="connsiteY2" fmla="*/ 193561 h 8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853961">
                <a:moveTo>
                  <a:pt x="0" y="853961"/>
                </a:moveTo>
                <a:cubicBezTo>
                  <a:pt x="231140" y="502594"/>
                  <a:pt x="462280" y="151228"/>
                  <a:pt x="792480" y="41161"/>
                </a:cubicBezTo>
                <a:cubicBezTo>
                  <a:pt x="1122680" y="-68906"/>
                  <a:pt x="1551940" y="62327"/>
                  <a:pt x="1981200" y="193561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251B03-A0E2-3A42-8F16-31A97BE66946}"/>
              </a:ext>
            </a:extLst>
          </p:cNvPr>
          <p:cNvSpPr txBox="1"/>
          <p:nvPr/>
        </p:nvSpPr>
        <p:spPr>
          <a:xfrm>
            <a:off x="1923745" y="1687217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 err="1"/>
              <a:t>Geometry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52B219-27C2-3F46-BDE2-D57AE7F6918A}"/>
              </a:ext>
            </a:extLst>
          </p:cNvPr>
          <p:cNvSpPr txBox="1"/>
          <p:nvPr/>
        </p:nvSpPr>
        <p:spPr>
          <a:xfrm>
            <a:off x="6576658" y="1687219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/>
              <a:t>Materials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4E26F9-94E2-684A-A6CF-F6C9A806C710}"/>
              </a:ext>
            </a:extLst>
          </p:cNvPr>
          <p:cNvSpPr txBox="1"/>
          <p:nvPr/>
        </p:nvSpPr>
        <p:spPr>
          <a:xfrm>
            <a:off x="9572881" y="1687218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/>
              <a:t>Processes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598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49" grpId="0" animBg="1"/>
      <p:bldP spid="52" grpId="0" animBg="1"/>
      <p:bldP spid="53" grpId="0" animBg="1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53B703-40C8-EC49-89EE-A2C5FE4D265F}"/>
              </a:ext>
            </a:extLst>
          </p:cNvPr>
          <p:cNvSpPr/>
          <p:nvPr/>
        </p:nvSpPr>
        <p:spPr>
          <a:xfrm>
            <a:off x="2181224" y="1706398"/>
            <a:ext cx="770445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Al_incoherent</a:t>
            </a:r>
            <a:r>
              <a:rPr lang="da-DK" sz="2000" dirty="0"/>
              <a:t> = </a:t>
            </a:r>
            <a:r>
              <a:rPr lang="da-DK" sz="2000" dirty="0" err="1"/>
              <a:t>Incoherent_process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sigma=4*0.0082,packing_factor=1,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unit_cell_volume</a:t>
            </a:r>
            <a:r>
              <a:rPr lang="da-DK" sz="2000" dirty="0"/>
              <a:t>=66.4)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r>
              <a:rPr lang="da-DK" sz="2000" dirty="0"/>
              <a:t>COMPONENT </a:t>
            </a:r>
            <a:r>
              <a:rPr lang="da-DK" sz="2000" dirty="0" err="1"/>
              <a:t>Al_powder</a:t>
            </a:r>
            <a:r>
              <a:rPr lang="da-DK" sz="2000" dirty="0"/>
              <a:t> = </a:t>
            </a:r>
            <a:r>
              <a:rPr lang="da-DK" sz="2000" dirty="0" err="1"/>
              <a:t>Powder_process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reflections</a:t>
            </a:r>
            <a:r>
              <a:rPr lang="da-DK" sz="2000" dirty="0"/>
              <a:t>="</a:t>
            </a:r>
            <a:r>
              <a:rPr lang="da-DK" sz="2000" dirty="0" err="1"/>
              <a:t>Al.laz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r>
              <a:rPr lang="da-DK" sz="2000" dirty="0"/>
              <a:t>COMPONENT Al = </a:t>
            </a:r>
            <a:r>
              <a:rPr lang="da-DK" sz="2000" dirty="0" err="1"/>
              <a:t>Union_make_material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my_absorption</a:t>
            </a:r>
            <a:r>
              <a:rPr lang="da-DK" sz="2000" dirty="0"/>
              <a:t>=100*4*0.231/66.4,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process_string</a:t>
            </a:r>
            <a:r>
              <a:rPr lang="da-DK" sz="2000" dirty="0"/>
              <a:t>=“</a:t>
            </a:r>
            <a:r>
              <a:rPr lang="da-DK" sz="2000" dirty="0" err="1"/>
              <a:t>Al_incoherent,Al_powder</a:t>
            </a:r>
            <a:r>
              <a:rPr lang="da-DK" sz="2000" dirty="0"/>
              <a:t>”)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989ADF-A787-FD4F-B96D-97F5BE3C58E3}"/>
              </a:ext>
            </a:extLst>
          </p:cNvPr>
          <p:cNvSpPr/>
          <p:nvPr/>
        </p:nvSpPr>
        <p:spPr>
          <a:xfrm>
            <a:off x="5019039" y="2776899"/>
            <a:ext cx="3409141" cy="2761547"/>
          </a:xfrm>
          <a:custGeom>
            <a:avLst/>
            <a:gdLst>
              <a:gd name="connsiteX0" fmla="*/ 0 w 3781057"/>
              <a:gd name="connsiteY0" fmla="*/ 514984 h 2944622"/>
              <a:gd name="connsiteX1" fmla="*/ 1320800 w 3781057"/>
              <a:gd name="connsiteY1" fmla="*/ 189864 h 2944622"/>
              <a:gd name="connsiteX2" fmla="*/ 3393440 w 3781057"/>
              <a:gd name="connsiteY2" fmla="*/ 169544 h 2944622"/>
              <a:gd name="connsiteX3" fmla="*/ 3698240 w 3781057"/>
              <a:gd name="connsiteY3" fmla="*/ 2374264 h 2944622"/>
              <a:gd name="connsiteX4" fmla="*/ 2397760 w 3781057"/>
              <a:gd name="connsiteY4" fmla="*/ 2943224 h 2944622"/>
              <a:gd name="connsiteX5" fmla="*/ 1686560 w 3781057"/>
              <a:gd name="connsiteY5" fmla="*/ 2546984 h 2944622"/>
              <a:gd name="connsiteX6" fmla="*/ 1686560 w 3781057"/>
              <a:gd name="connsiteY6" fmla="*/ 2546984 h 2944622"/>
              <a:gd name="connsiteX0" fmla="*/ 0 w 3801085"/>
              <a:gd name="connsiteY0" fmla="*/ 564990 h 2994628"/>
              <a:gd name="connsiteX1" fmla="*/ 822960 w 3801085"/>
              <a:gd name="connsiteY1" fmla="*/ 117950 h 2994628"/>
              <a:gd name="connsiteX2" fmla="*/ 3393440 w 3801085"/>
              <a:gd name="connsiteY2" fmla="*/ 219550 h 2994628"/>
              <a:gd name="connsiteX3" fmla="*/ 3698240 w 3801085"/>
              <a:gd name="connsiteY3" fmla="*/ 2424270 h 2994628"/>
              <a:gd name="connsiteX4" fmla="*/ 2397760 w 3801085"/>
              <a:gd name="connsiteY4" fmla="*/ 2993230 h 2994628"/>
              <a:gd name="connsiteX5" fmla="*/ 1686560 w 3801085"/>
              <a:gd name="connsiteY5" fmla="*/ 2596990 h 2994628"/>
              <a:gd name="connsiteX6" fmla="*/ 1686560 w 3801085"/>
              <a:gd name="connsiteY6" fmla="*/ 2596990 h 2994628"/>
              <a:gd name="connsiteX0" fmla="*/ 0 w 3801085"/>
              <a:gd name="connsiteY0" fmla="*/ 564990 h 2994628"/>
              <a:gd name="connsiteX1" fmla="*/ 822960 w 3801085"/>
              <a:gd name="connsiteY1" fmla="*/ 117950 h 2994628"/>
              <a:gd name="connsiteX2" fmla="*/ 3393440 w 3801085"/>
              <a:gd name="connsiteY2" fmla="*/ 219550 h 2994628"/>
              <a:gd name="connsiteX3" fmla="*/ 3698240 w 3801085"/>
              <a:gd name="connsiteY3" fmla="*/ 2424270 h 2994628"/>
              <a:gd name="connsiteX4" fmla="*/ 2397760 w 3801085"/>
              <a:gd name="connsiteY4" fmla="*/ 2993230 h 2994628"/>
              <a:gd name="connsiteX5" fmla="*/ 1686560 w 3801085"/>
              <a:gd name="connsiteY5" fmla="*/ 2596990 h 2994628"/>
              <a:gd name="connsiteX6" fmla="*/ 1686560 w 3801085"/>
              <a:gd name="connsiteY6" fmla="*/ 2596990 h 2994628"/>
              <a:gd name="connsiteX0" fmla="*/ 0 w 3798853"/>
              <a:gd name="connsiteY0" fmla="*/ 508003 h 2937641"/>
              <a:gd name="connsiteX1" fmla="*/ 873760 w 3798853"/>
              <a:gd name="connsiteY1" fmla="*/ 203203 h 2937641"/>
              <a:gd name="connsiteX2" fmla="*/ 3393440 w 3798853"/>
              <a:gd name="connsiteY2" fmla="*/ 162563 h 2937641"/>
              <a:gd name="connsiteX3" fmla="*/ 3698240 w 3798853"/>
              <a:gd name="connsiteY3" fmla="*/ 2367283 h 2937641"/>
              <a:gd name="connsiteX4" fmla="*/ 2397760 w 3798853"/>
              <a:gd name="connsiteY4" fmla="*/ 2936243 h 2937641"/>
              <a:gd name="connsiteX5" fmla="*/ 1686560 w 3798853"/>
              <a:gd name="connsiteY5" fmla="*/ 2540003 h 2937641"/>
              <a:gd name="connsiteX6" fmla="*/ 1686560 w 3798853"/>
              <a:gd name="connsiteY6" fmla="*/ 2540003 h 2937641"/>
              <a:gd name="connsiteX0" fmla="*/ 0 w 3747790"/>
              <a:gd name="connsiteY0" fmla="*/ 331561 h 2761199"/>
              <a:gd name="connsiteX1" fmla="*/ 873760 w 3747790"/>
              <a:gd name="connsiteY1" fmla="*/ 26761 h 2761199"/>
              <a:gd name="connsiteX2" fmla="*/ 3220720 w 3747790"/>
              <a:gd name="connsiteY2" fmla="*/ 260441 h 2761199"/>
              <a:gd name="connsiteX3" fmla="*/ 3698240 w 3747790"/>
              <a:gd name="connsiteY3" fmla="*/ 2190841 h 2761199"/>
              <a:gd name="connsiteX4" fmla="*/ 2397760 w 3747790"/>
              <a:gd name="connsiteY4" fmla="*/ 2759801 h 2761199"/>
              <a:gd name="connsiteX5" fmla="*/ 1686560 w 3747790"/>
              <a:gd name="connsiteY5" fmla="*/ 2363561 h 2761199"/>
              <a:gd name="connsiteX6" fmla="*/ 1686560 w 3747790"/>
              <a:gd name="connsiteY6" fmla="*/ 2363561 h 2761199"/>
              <a:gd name="connsiteX0" fmla="*/ 0 w 3409141"/>
              <a:gd name="connsiteY0" fmla="*/ 332060 h 2761547"/>
              <a:gd name="connsiteX1" fmla="*/ 873760 w 3409141"/>
              <a:gd name="connsiteY1" fmla="*/ 27260 h 2761547"/>
              <a:gd name="connsiteX2" fmla="*/ 3220720 w 3409141"/>
              <a:gd name="connsiteY2" fmla="*/ 260940 h 2761547"/>
              <a:gd name="connsiteX3" fmla="*/ 3169920 w 3409141"/>
              <a:gd name="connsiteY3" fmla="*/ 2201500 h 2761547"/>
              <a:gd name="connsiteX4" fmla="*/ 2397760 w 3409141"/>
              <a:gd name="connsiteY4" fmla="*/ 2760300 h 2761547"/>
              <a:gd name="connsiteX5" fmla="*/ 1686560 w 3409141"/>
              <a:gd name="connsiteY5" fmla="*/ 2364060 h 2761547"/>
              <a:gd name="connsiteX6" fmla="*/ 1686560 w 3409141"/>
              <a:gd name="connsiteY6" fmla="*/ 2364060 h 276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9141" h="2761547">
                <a:moveTo>
                  <a:pt x="0" y="332060"/>
                </a:moveTo>
                <a:cubicBezTo>
                  <a:pt x="93133" y="-25234"/>
                  <a:pt x="336973" y="39113"/>
                  <a:pt x="873760" y="27260"/>
                </a:cubicBezTo>
                <a:cubicBezTo>
                  <a:pt x="1410547" y="15407"/>
                  <a:pt x="2838027" y="-101433"/>
                  <a:pt x="3220720" y="260940"/>
                </a:cubicBezTo>
                <a:cubicBezTo>
                  <a:pt x="3603413" y="623313"/>
                  <a:pt x="3307080" y="1784940"/>
                  <a:pt x="3169920" y="2201500"/>
                </a:cubicBezTo>
                <a:cubicBezTo>
                  <a:pt x="3032760" y="2618060"/>
                  <a:pt x="2644987" y="2733207"/>
                  <a:pt x="2397760" y="2760300"/>
                </a:cubicBezTo>
                <a:cubicBezTo>
                  <a:pt x="2150533" y="2787393"/>
                  <a:pt x="1686560" y="2364060"/>
                  <a:pt x="1686560" y="2364060"/>
                </a:cubicBezTo>
                <a:lnTo>
                  <a:pt x="1686560" y="2364060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 type="oval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C72404-AB6C-154A-867A-E13F5B1622A9}"/>
              </a:ext>
            </a:extLst>
          </p:cNvPr>
          <p:cNvSpPr/>
          <p:nvPr/>
        </p:nvSpPr>
        <p:spPr>
          <a:xfrm>
            <a:off x="1603161" y="1464108"/>
            <a:ext cx="3700359" cy="4441730"/>
          </a:xfrm>
          <a:custGeom>
            <a:avLst/>
            <a:gdLst>
              <a:gd name="connsiteX0" fmla="*/ 3080026 w 3643623"/>
              <a:gd name="connsiteY0" fmla="*/ 521725 h 4930097"/>
              <a:gd name="connsiteX1" fmla="*/ 3080026 w 3643623"/>
              <a:gd name="connsiteY1" fmla="*/ 298205 h 4930097"/>
              <a:gd name="connsiteX2" fmla="*/ 611146 w 3643623"/>
              <a:gd name="connsiteY2" fmla="*/ 298205 h 4930097"/>
              <a:gd name="connsiteX3" fmla="*/ 194586 w 3643623"/>
              <a:gd name="connsiteY3" fmla="*/ 4209805 h 4930097"/>
              <a:gd name="connsiteX4" fmla="*/ 3242586 w 3643623"/>
              <a:gd name="connsiteY4" fmla="*/ 4910845 h 4930097"/>
              <a:gd name="connsiteX5" fmla="*/ 3608346 w 3643623"/>
              <a:gd name="connsiteY5" fmla="*/ 3925325 h 4930097"/>
              <a:gd name="connsiteX6" fmla="*/ 3608346 w 3643623"/>
              <a:gd name="connsiteY6" fmla="*/ 3925325 h 4930097"/>
              <a:gd name="connsiteX0" fmla="*/ 3057241 w 3620838"/>
              <a:gd name="connsiteY0" fmla="*/ 547600 h 4955972"/>
              <a:gd name="connsiteX1" fmla="*/ 2315561 w 3620838"/>
              <a:gd name="connsiteY1" fmla="*/ 252960 h 4955972"/>
              <a:gd name="connsiteX2" fmla="*/ 588361 w 3620838"/>
              <a:gd name="connsiteY2" fmla="*/ 324080 h 4955972"/>
              <a:gd name="connsiteX3" fmla="*/ 171801 w 3620838"/>
              <a:gd name="connsiteY3" fmla="*/ 4235680 h 4955972"/>
              <a:gd name="connsiteX4" fmla="*/ 3219801 w 3620838"/>
              <a:gd name="connsiteY4" fmla="*/ 4936720 h 4955972"/>
              <a:gd name="connsiteX5" fmla="*/ 3585561 w 3620838"/>
              <a:gd name="connsiteY5" fmla="*/ 3951200 h 4955972"/>
              <a:gd name="connsiteX6" fmla="*/ 3585561 w 3620838"/>
              <a:gd name="connsiteY6" fmla="*/ 3951200 h 4955972"/>
              <a:gd name="connsiteX0" fmla="*/ 3228030 w 3791627"/>
              <a:gd name="connsiteY0" fmla="*/ 298244 h 4700232"/>
              <a:gd name="connsiteX1" fmla="*/ 2486350 w 3791627"/>
              <a:gd name="connsiteY1" fmla="*/ 3604 h 4700232"/>
              <a:gd name="connsiteX2" fmla="*/ 312110 w 3791627"/>
              <a:gd name="connsiteY2" fmla="*/ 511604 h 4700232"/>
              <a:gd name="connsiteX3" fmla="*/ 342590 w 3791627"/>
              <a:gd name="connsiteY3" fmla="*/ 3986324 h 4700232"/>
              <a:gd name="connsiteX4" fmla="*/ 3390590 w 3791627"/>
              <a:gd name="connsiteY4" fmla="*/ 4687364 h 4700232"/>
              <a:gd name="connsiteX5" fmla="*/ 3756350 w 3791627"/>
              <a:gd name="connsiteY5" fmla="*/ 3701844 h 4700232"/>
              <a:gd name="connsiteX6" fmla="*/ 3756350 w 3791627"/>
              <a:gd name="connsiteY6" fmla="*/ 3701844 h 4700232"/>
              <a:gd name="connsiteX0" fmla="*/ 3228030 w 3791627"/>
              <a:gd name="connsiteY0" fmla="*/ 301429 h 4703417"/>
              <a:gd name="connsiteX1" fmla="*/ 2486350 w 3791627"/>
              <a:gd name="connsiteY1" fmla="*/ 6789 h 4703417"/>
              <a:gd name="connsiteX2" fmla="*/ 312110 w 3791627"/>
              <a:gd name="connsiteY2" fmla="*/ 514789 h 4703417"/>
              <a:gd name="connsiteX3" fmla="*/ 342590 w 3791627"/>
              <a:gd name="connsiteY3" fmla="*/ 3989509 h 4703417"/>
              <a:gd name="connsiteX4" fmla="*/ 3390590 w 3791627"/>
              <a:gd name="connsiteY4" fmla="*/ 4690549 h 4703417"/>
              <a:gd name="connsiteX5" fmla="*/ 3756350 w 3791627"/>
              <a:gd name="connsiteY5" fmla="*/ 3705029 h 4703417"/>
              <a:gd name="connsiteX6" fmla="*/ 3756350 w 3791627"/>
              <a:gd name="connsiteY6" fmla="*/ 3705029 h 4703417"/>
              <a:gd name="connsiteX0" fmla="*/ 3196266 w 3759863"/>
              <a:gd name="connsiteY0" fmla="*/ 282144 h 4684132"/>
              <a:gd name="connsiteX1" fmla="*/ 1895786 w 3759863"/>
              <a:gd name="connsiteY1" fmla="*/ 7824 h 4684132"/>
              <a:gd name="connsiteX2" fmla="*/ 280346 w 3759863"/>
              <a:gd name="connsiteY2" fmla="*/ 495504 h 4684132"/>
              <a:gd name="connsiteX3" fmla="*/ 310826 w 3759863"/>
              <a:gd name="connsiteY3" fmla="*/ 3970224 h 4684132"/>
              <a:gd name="connsiteX4" fmla="*/ 3358826 w 3759863"/>
              <a:gd name="connsiteY4" fmla="*/ 4671264 h 4684132"/>
              <a:gd name="connsiteX5" fmla="*/ 3724586 w 3759863"/>
              <a:gd name="connsiteY5" fmla="*/ 3685744 h 4684132"/>
              <a:gd name="connsiteX6" fmla="*/ 3724586 w 3759863"/>
              <a:gd name="connsiteY6" fmla="*/ 3685744 h 4684132"/>
              <a:gd name="connsiteX0" fmla="*/ 3196266 w 3759863"/>
              <a:gd name="connsiteY0" fmla="*/ 305973 h 4707961"/>
              <a:gd name="connsiteX1" fmla="*/ 1895786 w 3759863"/>
              <a:gd name="connsiteY1" fmla="*/ 31653 h 4707961"/>
              <a:gd name="connsiteX2" fmla="*/ 280346 w 3759863"/>
              <a:gd name="connsiteY2" fmla="*/ 519333 h 4707961"/>
              <a:gd name="connsiteX3" fmla="*/ 310826 w 3759863"/>
              <a:gd name="connsiteY3" fmla="*/ 3994053 h 4707961"/>
              <a:gd name="connsiteX4" fmla="*/ 3358826 w 3759863"/>
              <a:gd name="connsiteY4" fmla="*/ 4695093 h 4707961"/>
              <a:gd name="connsiteX5" fmla="*/ 3724586 w 3759863"/>
              <a:gd name="connsiteY5" fmla="*/ 3709573 h 4707961"/>
              <a:gd name="connsiteX6" fmla="*/ 3724586 w 3759863"/>
              <a:gd name="connsiteY6" fmla="*/ 3709573 h 4707961"/>
              <a:gd name="connsiteX0" fmla="*/ 3196266 w 3759863"/>
              <a:gd name="connsiteY0" fmla="*/ 283412 h 4685400"/>
              <a:gd name="connsiteX1" fmla="*/ 1895786 w 3759863"/>
              <a:gd name="connsiteY1" fmla="*/ 9092 h 4685400"/>
              <a:gd name="connsiteX2" fmla="*/ 280346 w 3759863"/>
              <a:gd name="connsiteY2" fmla="*/ 496772 h 4685400"/>
              <a:gd name="connsiteX3" fmla="*/ 310826 w 3759863"/>
              <a:gd name="connsiteY3" fmla="*/ 3971492 h 4685400"/>
              <a:gd name="connsiteX4" fmla="*/ 3358826 w 3759863"/>
              <a:gd name="connsiteY4" fmla="*/ 4672532 h 4685400"/>
              <a:gd name="connsiteX5" fmla="*/ 3724586 w 3759863"/>
              <a:gd name="connsiteY5" fmla="*/ 3687012 h 4685400"/>
              <a:gd name="connsiteX6" fmla="*/ 3724586 w 3759863"/>
              <a:gd name="connsiteY6" fmla="*/ 3687012 h 4685400"/>
              <a:gd name="connsiteX0" fmla="*/ 3172039 w 3700359"/>
              <a:gd name="connsiteY0" fmla="*/ 283412 h 4441730"/>
              <a:gd name="connsiteX1" fmla="*/ 1871559 w 3700359"/>
              <a:gd name="connsiteY1" fmla="*/ 9092 h 4441730"/>
              <a:gd name="connsiteX2" fmla="*/ 256119 w 3700359"/>
              <a:gd name="connsiteY2" fmla="*/ 496772 h 4441730"/>
              <a:gd name="connsiteX3" fmla="*/ 286599 w 3700359"/>
              <a:gd name="connsiteY3" fmla="*/ 3971492 h 4441730"/>
              <a:gd name="connsiteX4" fmla="*/ 2978999 w 3700359"/>
              <a:gd name="connsiteY4" fmla="*/ 4377892 h 4441730"/>
              <a:gd name="connsiteX5" fmla="*/ 3700359 w 3700359"/>
              <a:gd name="connsiteY5" fmla="*/ 3687012 h 4441730"/>
              <a:gd name="connsiteX6" fmla="*/ 3700359 w 3700359"/>
              <a:gd name="connsiteY6" fmla="*/ 3687012 h 4441730"/>
              <a:gd name="connsiteX0" fmla="*/ 3172039 w 3700359"/>
              <a:gd name="connsiteY0" fmla="*/ 283412 h 4441730"/>
              <a:gd name="connsiteX1" fmla="*/ 1871559 w 3700359"/>
              <a:gd name="connsiteY1" fmla="*/ 9092 h 4441730"/>
              <a:gd name="connsiteX2" fmla="*/ 256119 w 3700359"/>
              <a:gd name="connsiteY2" fmla="*/ 496772 h 4441730"/>
              <a:gd name="connsiteX3" fmla="*/ 286599 w 3700359"/>
              <a:gd name="connsiteY3" fmla="*/ 3971492 h 4441730"/>
              <a:gd name="connsiteX4" fmla="*/ 2978999 w 3700359"/>
              <a:gd name="connsiteY4" fmla="*/ 4377892 h 4441730"/>
              <a:gd name="connsiteX5" fmla="*/ 3700359 w 3700359"/>
              <a:gd name="connsiteY5" fmla="*/ 3687012 h 4441730"/>
              <a:gd name="connsiteX6" fmla="*/ 3700359 w 3700359"/>
              <a:gd name="connsiteY6" fmla="*/ 3687012 h 444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0359" h="4441730">
                <a:moveTo>
                  <a:pt x="3172039" y="283412"/>
                </a:moveTo>
                <a:cubicBezTo>
                  <a:pt x="3154259" y="58198"/>
                  <a:pt x="2357546" y="-16308"/>
                  <a:pt x="1871559" y="9092"/>
                </a:cubicBezTo>
                <a:cubicBezTo>
                  <a:pt x="1385572" y="34492"/>
                  <a:pt x="520279" y="-163628"/>
                  <a:pt x="256119" y="496772"/>
                </a:cubicBezTo>
                <a:cubicBezTo>
                  <a:pt x="-8041" y="1157172"/>
                  <a:pt x="-167214" y="3324639"/>
                  <a:pt x="286599" y="3971492"/>
                </a:cubicBezTo>
                <a:cubicBezTo>
                  <a:pt x="740412" y="4618345"/>
                  <a:pt x="2410039" y="4425305"/>
                  <a:pt x="2978999" y="4377892"/>
                </a:cubicBezTo>
                <a:cubicBezTo>
                  <a:pt x="3547959" y="4330479"/>
                  <a:pt x="3691892" y="3964719"/>
                  <a:pt x="3700359" y="3687012"/>
                </a:cubicBezTo>
                <a:lnTo>
                  <a:pt x="3700359" y="3687012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 type="oval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5418B-937B-B046-A908-EAD77942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30" y="1794510"/>
            <a:ext cx="3302000" cy="850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A8E18D-822C-994F-962D-A95477367BB1}"/>
              </a:ext>
            </a:extLst>
          </p:cNvPr>
          <p:cNvSpPr/>
          <p:nvPr/>
        </p:nvSpPr>
        <p:spPr>
          <a:xfrm>
            <a:off x="5019039" y="5948073"/>
            <a:ext cx="6311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000" dirty="0" err="1"/>
              <a:t>my</a:t>
            </a:r>
            <a:r>
              <a:rPr lang="da-DK" sz="2000" dirty="0"/>
              <a:t> [1/m] = </a:t>
            </a:r>
            <a:r>
              <a:rPr lang="da-DK" sz="2000" dirty="0" err="1"/>
              <a:t>cross</a:t>
            </a:r>
            <a:r>
              <a:rPr lang="da-DK" sz="2000" dirty="0"/>
              <a:t> </a:t>
            </a:r>
            <a:r>
              <a:rPr lang="da-DK" sz="2000" dirty="0" err="1"/>
              <a:t>section</a:t>
            </a:r>
            <a:r>
              <a:rPr lang="da-DK" sz="2000" dirty="0"/>
              <a:t> per unit </a:t>
            </a:r>
            <a:r>
              <a:rPr lang="da-DK" sz="2000" dirty="0" err="1"/>
              <a:t>cell</a:t>
            </a:r>
            <a:r>
              <a:rPr lang="da-DK" sz="2000" dirty="0"/>
              <a:t> / unit </a:t>
            </a:r>
            <a:r>
              <a:rPr lang="da-DK" sz="2000" dirty="0" err="1"/>
              <a:t>cell</a:t>
            </a:r>
            <a:r>
              <a:rPr lang="da-DK" sz="2000" dirty="0"/>
              <a:t> </a:t>
            </a:r>
            <a:r>
              <a:rPr lang="da-DK" sz="2000" dirty="0" err="1"/>
              <a:t>volume</a:t>
            </a:r>
            <a:endParaRPr lang="da-DK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8382F-40A3-1644-B5F0-01ECB1E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398" y="3281680"/>
            <a:ext cx="3177228" cy="10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E98F89-404A-174B-8D29-B579F6636B7B}"/>
              </a:ext>
            </a:extLst>
          </p:cNvPr>
          <p:cNvGrpSpPr/>
          <p:nvPr/>
        </p:nvGrpSpPr>
        <p:grpSpPr>
          <a:xfrm>
            <a:off x="8637439" y="3359243"/>
            <a:ext cx="2330469" cy="2330469"/>
            <a:chOff x="8637439" y="3359243"/>
            <a:chExt cx="2330469" cy="233046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FDA4D56-BE4E-8D4C-AEA2-1F1F9AD385DC}"/>
                </a:ext>
              </a:extLst>
            </p:cNvPr>
            <p:cNvSpPr/>
            <p:nvPr/>
          </p:nvSpPr>
          <p:spPr>
            <a:xfrm>
              <a:off x="8637439" y="3359243"/>
              <a:ext cx="2330469" cy="2330469"/>
            </a:xfrm>
            <a:prstGeom prst="ellipse">
              <a:avLst/>
            </a:prstGeom>
            <a:solidFill>
              <a:srgbClr val="980B0F"/>
            </a:solidFill>
            <a:ln w="254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CA054F-D18C-6342-90CE-E06A7CF414B6}"/>
                </a:ext>
              </a:extLst>
            </p:cNvPr>
            <p:cNvSpPr txBox="1"/>
            <p:nvPr/>
          </p:nvSpPr>
          <p:spPr>
            <a:xfrm>
              <a:off x="8874092" y="4524477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Vanadium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5.1</a:t>
              </a:r>
            </a:p>
          </p:txBody>
        </p:sp>
      </p:grp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E2BEA-7390-574C-8D79-3D6430877513}"/>
              </a:ext>
            </a:extLst>
          </p:cNvPr>
          <p:cNvGrpSpPr/>
          <p:nvPr/>
        </p:nvGrpSpPr>
        <p:grpSpPr>
          <a:xfrm>
            <a:off x="8637439" y="727450"/>
            <a:ext cx="2330469" cy="2330469"/>
            <a:chOff x="8637439" y="727450"/>
            <a:chExt cx="2330469" cy="233046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881C67-C72F-9D47-80CD-489569E8371F}"/>
                </a:ext>
              </a:extLst>
            </p:cNvPr>
            <p:cNvSpPr/>
            <p:nvPr/>
          </p:nvSpPr>
          <p:spPr>
            <a:xfrm>
              <a:off x="8637439" y="727450"/>
              <a:ext cx="2330469" cy="2330469"/>
            </a:xfrm>
            <a:prstGeom prst="ellipse">
              <a:avLst/>
            </a:prstGeom>
            <a:solidFill>
              <a:srgbClr val="0097CD"/>
            </a:solidFill>
            <a:ln w="254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3FEE3B-876F-3A42-B6F8-D48FB9D95BD9}"/>
                </a:ext>
              </a:extLst>
            </p:cNvPr>
            <p:cNvSpPr txBox="1"/>
            <p:nvPr/>
          </p:nvSpPr>
          <p:spPr>
            <a:xfrm>
              <a:off x="8926279" y="1184022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Aluminium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8.2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2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966E-6 -2.22222E-6 L -4.86966E-6 -0.187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{D6A40D2E-0392-C94E-A93B-AD1804BF8B0B}tf10001057</Template>
  <TotalTime>9045</TotalTime>
  <Words>373</Words>
  <Application>Microsoft Macintosh PowerPoint</Application>
  <PresentationFormat>Custom</PresentationFormat>
  <Paragraphs>106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Verdana</vt:lpstr>
      <vt:lpstr>Blank</vt:lpstr>
      <vt:lpstr>McStas Union components</vt:lpstr>
      <vt:lpstr>Multiple scattering</vt:lpstr>
      <vt:lpstr>Multiple scattering</vt:lpstr>
      <vt:lpstr>Concentric keyword in McStas</vt:lpstr>
      <vt:lpstr>Concentric keyword in McStas</vt:lpstr>
      <vt:lpstr>Union introduction</vt:lpstr>
      <vt:lpstr>Union overview</vt:lpstr>
      <vt:lpstr>Union process syntax</vt:lpstr>
      <vt:lpstr>Union concepts: Priority </vt:lpstr>
      <vt:lpstr>Union concepts: Priority </vt:lpstr>
      <vt:lpstr>Union concepts: Priority </vt:lpstr>
      <vt:lpstr>Union concepts: Priority </vt:lpstr>
      <vt:lpstr>Union geometry syntax</vt:lpstr>
      <vt:lpstr>Union geometry syntax</vt:lpstr>
      <vt:lpstr>Union components working together</vt:lpstr>
      <vt:lpstr>What can you make?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60</cp:revision>
  <dcterms:modified xsi:type="dcterms:W3CDTF">2019-03-25T05:24:07Z</dcterms:modified>
</cp:coreProperties>
</file>